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2"/>
  </p:notesMasterIdLst>
  <p:sldIdLst>
    <p:sldId id="256" r:id="rId4"/>
    <p:sldId id="308" r:id="rId5"/>
    <p:sldId id="306" r:id="rId6"/>
    <p:sldId id="307" r:id="rId7"/>
    <p:sldId id="310" r:id="rId8"/>
    <p:sldId id="305" r:id="rId9"/>
    <p:sldId id="264" r:id="rId10"/>
    <p:sldId id="313" r:id="rId11"/>
    <p:sldId id="312" r:id="rId12"/>
    <p:sldId id="314" r:id="rId13"/>
    <p:sldId id="315" r:id="rId14"/>
    <p:sldId id="316" r:id="rId15"/>
    <p:sldId id="323" r:id="rId16"/>
    <p:sldId id="318" r:id="rId17"/>
    <p:sldId id="320" r:id="rId18"/>
    <p:sldId id="321" r:id="rId19"/>
    <p:sldId id="322" r:id="rId20"/>
    <p:sldId id="317" r:id="rId2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D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424702-3CED-481F-A532-858F7B75C997}" v="92" dt="2022-11-11T02:40:08.7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78" autoAdjust="0"/>
  </p:normalViewPr>
  <p:slideViewPr>
    <p:cSldViewPr>
      <p:cViewPr varScale="1">
        <p:scale>
          <a:sx n="140" d="100"/>
          <a:sy n="140" d="100"/>
        </p:scale>
        <p:origin x="461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IUS LOANKA SINAGA" userId="ac96acc5-a788-4a3e-be28-90c1ee52ad77" providerId="ADAL" clId="{63424702-3CED-481F-A532-858F7B75C997}"/>
    <pc:docChg chg="undo redo custSel addSld delSld modSld sldOrd">
      <pc:chgData name="VINCENTIUS LOANKA SINAGA" userId="ac96acc5-a788-4a3e-be28-90c1ee52ad77" providerId="ADAL" clId="{63424702-3CED-481F-A532-858F7B75C997}" dt="2022-11-11T02:40:08.769" v="4096"/>
      <pc:docMkLst>
        <pc:docMk/>
      </pc:docMkLst>
      <pc:sldChg chg="addSp delSp modSp mod">
        <pc:chgData name="VINCENTIUS LOANKA SINAGA" userId="ac96acc5-a788-4a3e-be28-90c1ee52ad77" providerId="ADAL" clId="{63424702-3CED-481F-A532-858F7B75C997}" dt="2022-11-10T02:55:25.531" v="660" actId="403"/>
        <pc:sldMkLst>
          <pc:docMk/>
          <pc:sldMk cId="2971841378" sldId="256"/>
        </pc:sldMkLst>
        <pc:spChg chg="add del">
          <ac:chgData name="VINCENTIUS LOANKA SINAGA" userId="ac96acc5-a788-4a3e-be28-90c1ee52ad77" providerId="ADAL" clId="{63424702-3CED-481F-A532-858F7B75C997}" dt="2022-11-10T02:53:43.784" v="539" actId="478"/>
          <ac:spMkLst>
            <pc:docMk/>
            <pc:sldMk cId="2971841378" sldId="256"/>
            <ac:spMk id="2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2:48:32.670" v="33" actId="20577"/>
          <ac:spMkLst>
            <pc:docMk/>
            <pc:sldMk cId="2971841378" sldId="256"/>
            <ac:spMk id="3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2:55:01.420" v="604" actId="20577"/>
          <ac:spMkLst>
            <pc:docMk/>
            <pc:sldMk cId="2971841378" sldId="256"/>
            <ac:spMk id="4" creationId="{00000000-0000-0000-0000-000000000000}"/>
          </ac:spMkLst>
        </pc:spChg>
        <pc:spChg chg="del">
          <ac:chgData name="VINCENTIUS LOANKA SINAGA" userId="ac96acc5-a788-4a3e-be28-90c1ee52ad77" providerId="ADAL" clId="{63424702-3CED-481F-A532-858F7B75C997}" dt="2022-11-10T02:53:45.565" v="540" actId="478"/>
          <ac:spMkLst>
            <pc:docMk/>
            <pc:sldMk cId="2971841378" sldId="256"/>
            <ac:spMk id="5" creationId="{00000000-0000-0000-0000-000000000000}"/>
          </ac:spMkLst>
        </pc:spChg>
        <pc:spChg chg="add del mod">
          <ac:chgData name="VINCENTIUS LOANKA SINAGA" userId="ac96acc5-a788-4a3e-be28-90c1ee52ad77" providerId="ADAL" clId="{63424702-3CED-481F-A532-858F7B75C997}" dt="2022-11-10T02:54:58.645" v="595"/>
          <ac:spMkLst>
            <pc:docMk/>
            <pc:sldMk cId="2971841378" sldId="256"/>
            <ac:spMk id="6" creationId="{5D71AFE6-0837-1482-19CD-10A04C93DE9B}"/>
          </ac:spMkLst>
        </pc:spChg>
        <pc:spChg chg="add mod">
          <ac:chgData name="VINCENTIUS LOANKA SINAGA" userId="ac96acc5-a788-4a3e-be28-90c1ee52ad77" providerId="ADAL" clId="{63424702-3CED-481F-A532-858F7B75C997}" dt="2022-11-10T02:55:25.531" v="660" actId="403"/>
          <ac:spMkLst>
            <pc:docMk/>
            <pc:sldMk cId="2971841378" sldId="256"/>
            <ac:spMk id="7" creationId="{A6E9CDCC-163E-125C-B59E-1F7444CA7557}"/>
          </ac:spMkLst>
        </pc:spChg>
      </pc:sldChg>
      <pc:sldChg chg="del">
        <pc:chgData name="VINCENTIUS LOANKA SINAGA" userId="ac96acc5-a788-4a3e-be28-90c1ee52ad77" providerId="ADAL" clId="{63424702-3CED-481F-A532-858F7B75C997}" dt="2022-11-11T02:27:04.562" v="3990" actId="47"/>
        <pc:sldMkLst>
          <pc:docMk/>
          <pc:sldMk cId="1700516468" sldId="257"/>
        </pc:sldMkLst>
      </pc:sldChg>
      <pc:sldChg chg="del">
        <pc:chgData name="VINCENTIUS LOANKA SINAGA" userId="ac96acc5-a788-4a3e-be28-90c1ee52ad77" providerId="ADAL" clId="{63424702-3CED-481F-A532-858F7B75C997}" dt="2022-11-11T02:27:05.351" v="3991" actId="47"/>
        <pc:sldMkLst>
          <pc:docMk/>
          <pc:sldMk cId="3851709272" sldId="258"/>
        </pc:sldMkLst>
      </pc:sldChg>
      <pc:sldChg chg="addSp delSp modSp del mod ord">
        <pc:chgData name="VINCENTIUS LOANKA SINAGA" userId="ac96acc5-a788-4a3e-be28-90c1ee52ad77" providerId="ADAL" clId="{63424702-3CED-481F-A532-858F7B75C997}" dt="2022-11-11T02:26:57.654" v="3959" actId="47"/>
        <pc:sldMkLst>
          <pc:docMk/>
          <pc:sldMk cId="1095055991" sldId="261"/>
        </pc:sldMkLst>
        <pc:spChg chg="mod">
          <ac:chgData name="VINCENTIUS LOANKA SINAGA" userId="ac96acc5-a788-4a3e-be28-90c1ee52ad77" providerId="ADAL" clId="{63424702-3CED-481F-A532-858F7B75C997}" dt="2022-11-10T02:54:07.158" v="545"/>
          <ac:spMkLst>
            <pc:docMk/>
            <pc:sldMk cId="1095055991" sldId="261"/>
            <ac:spMk id="7" creationId="{00000000-0000-0000-0000-000000000000}"/>
          </ac:spMkLst>
        </pc:spChg>
        <pc:spChg chg="add del mod">
          <ac:chgData name="VINCENTIUS LOANKA SINAGA" userId="ac96acc5-a788-4a3e-be28-90c1ee52ad77" providerId="ADAL" clId="{63424702-3CED-481F-A532-858F7B75C997}" dt="2022-11-10T02:51:28.446" v="407" actId="20577"/>
          <ac:spMkLst>
            <pc:docMk/>
            <pc:sldMk cId="1095055991" sldId="261"/>
            <ac:spMk id="14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2:54:06.029" v="544"/>
          <ac:spMkLst>
            <pc:docMk/>
            <pc:sldMk cId="1095055991" sldId="261"/>
            <ac:spMk id="18" creationId="{00000000-0000-0000-0000-000000000000}"/>
          </ac:spMkLst>
        </pc:spChg>
        <pc:spChg chg="add del">
          <ac:chgData name="VINCENTIUS LOANKA SINAGA" userId="ac96acc5-a788-4a3e-be28-90c1ee52ad77" providerId="ADAL" clId="{63424702-3CED-481F-A532-858F7B75C997}" dt="2022-11-10T02:51:28.112" v="405" actId="478"/>
          <ac:spMkLst>
            <pc:docMk/>
            <pc:sldMk cId="1095055991" sldId="261"/>
            <ac:spMk id="19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2:54:04.916" v="543"/>
          <ac:spMkLst>
            <pc:docMk/>
            <pc:sldMk cId="1095055991" sldId="261"/>
            <ac:spMk id="23" creationId="{00000000-0000-0000-0000-000000000000}"/>
          </ac:spMkLst>
        </pc:spChg>
        <pc:spChg chg="add del">
          <ac:chgData name="VINCENTIUS LOANKA SINAGA" userId="ac96acc5-a788-4a3e-be28-90c1ee52ad77" providerId="ADAL" clId="{63424702-3CED-481F-A532-858F7B75C997}" dt="2022-11-10T02:51:27.951" v="404" actId="478"/>
          <ac:spMkLst>
            <pc:docMk/>
            <pc:sldMk cId="1095055991" sldId="261"/>
            <ac:spMk id="24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2:51:29.433" v="413" actId="20577"/>
          <ac:spMkLst>
            <pc:docMk/>
            <pc:sldMk cId="1095055991" sldId="261"/>
            <ac:spMk id="28" creationId="{00000000-0000-0000-0000-000000000000}"/>
          </ac:spMkLst>
        </pc:spChg>
        <pc:spChg chg="add del">
          <ac:chgData name="VINCENTIUS LOANKA SINAGA" userId="ac96acc5-a788-4a3e-be28-90c1ee52ad77" providerId="ADAL" clId="{63424702-3CED-481F-A532-858F7B75C997}" dt="2022-11-10T02:51:27.777" v="403" actId="478"/>
          <ac:spMkLst>
            <pc:docMk/>
            <pc:sldMk cId="1095055991" sldId="261"/>
            <ac:spMk id="29" creationId="{00000000-0000-0000-0000-000000000000}"/>
          </ac:spMkLst>
        </pc:spChg>
      </pc:sldChg>
      <pc:sldChg chg="del ord">
        <pc:chgData name="VINCENTIUS LOANKA SINAGA" userId="ac96acc5-a788-4a3e-be28-90c1ee52ad77" providerId="ADAL" clId="{63424702-3CED-481F-A532-858F7B75C997}" dt="2022-11-11T02:26:58.081" v="3960" actId="47"/>
        <pc:sldMkLst>
          <pc:docMk/>
          <pc:sldMk cId="61455909" sldId="262"/>
        </pc:sldMkLst>
      </pc:sldChg>
      <pc:sldChg chg="modSp mod">
        <pc:chgData name="VINCENTIUS LOANKA SINAGA" userId="ac96acc5-a788-4a3e-be28-90c1ee52ad77" providerId="ADAL" clId="{63424702-3CED-481F-A532-858F7B75C997}" dt="2022-11-10T03:14:22.188" v="1422" actId="20577"/>
        <pc:sldMkLst>
          <pc:docMk/>
          <pc:sldMk cId="3101234267" sldId="264"/>
        </pc:sldMkLst>
        <pc:spChg chg="mod">
          <ac:chgData name="VINCENTIUS LOANKA SINAGA" userId="ac96acc5-a788-4a3e-be28-90c1ee52ad77" providerId="ADAL" clId="{63424702-3CED-481F-A532-858F7B75C997}" dt="2022-11-10T03:13:59.968" v="1402" actId="20577"/>
          <ac:spMkLst>
            <pc:docMk/>
            <pc:sldMk cId="3101234267" sldId="264"/>
            <ac:spMk id="2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14:22.188" v="1422" actId="20577"/>
          <ac:spMkLst>
            <pc:docMk/>
            <pc:sldMk cId="3101234267" sldId="264"/>
            <ac:spMk id="3" creationId="{00000000-0000-0000-0000-000000000000}"/>
          </ac:spMkLst>
        </pc:spChg>
      </pc:sldChg>
      <pc:sldChg chg="del">
        <pc:chgData name="VINCENTIUS LOANKA SINAGA" userId="ac96acc5-a788-4a3e-be28-90c1ee52ad77" providerId="ADAL" clId="{63424702-3CED-481F-A532-858F7B75C997}" dt="2022-11-11T02:26:58.436" v="3961" actId="47"/>
        <pc:sldMkLst>
          <pc:docMk/>
          <pc:sldMk cId="3239406661" sldId="265"/>
        </pc:sldMkLst>
      </pc:sldChg>
      <pc:sldChg chg="del">
        <pc:chgData name="VINCENTIUS LOANKA SINAGA" userId="ac96acc5-a788-4a3e-be28-90c1ee52ad77" providerId="ADAL" clId="{63424702-3CED-481F-A532-858F7B75C997}" dt="2022-11-11T02:27:05.879" v="3992" actId="47"/>
        <pc:sldMkLst>
          <pc:docMk/>
          <pc:sldMk cId="1728173269" sldId="267"/>
        </pc:sldMkLst>
      </pc:sldChg>
      <pc:sldChg chg="del">
        <pc:chgData name="VINCENTIUS LOANKA SINAGA" userId="ac96acc5-a788-4a3e-be28-90c1ee52ad77" providerId="ADAL" clId="{63424702-3CED-481F-A532-858F7B75C997}" dt="2022-11-11T02:27:03.054" v="3981" actId="47"/>
        <pc:sldMkLst>
          <pc:docMk/>
          <pc:sldMk cId="466014733" sldId="269"/>
        </pc:sldMkLst>
      </pc:sldChg>
      <pc:sldChg chg="del">
        <pc:chgData name="VINCENTIUS LOANKA SINAGA" userId="ac96acc5-a788-4a3e-be28-90c1ee52ad77" providerId="ADAL" clId="{63424702-3CED-481F-A532-858F7B75C997}" dt="2022-11-11T02:27:03.976" v="3987" actId="47"/>
        <pc:sldMkLst>
          <pc:docMk/>
          <pc:sldMk cId="3020519491" sldId="270"/>
        </pc:sldMkLst>
      </pc:sldChg>
      <pc:sldChg chg="del">
        <pc:chgData name="VINCENTIUS LOANKA SINAGA" userId="ac96acc5-a788-4a3e-be28-90c1ee52ad77" providerId="ADAL" clId="{63424702-3CED-481F-A532-858F7B75C997}" dt="2022-11-11T02:27:04.295" v="3989" actId="47"/>
        <pc:sldMkLst>
          <pc:docMk/>
          <pc:sldMk cId="401306127" sldId="271"/>
        </pc:sldMkLst>
      </pc:sldChg>
      <pc:sldChg chg="del">
        <pc:chgData name="VINCENTIUS LOANKA SINAGA" userId="ac96acc5-a788-4a3e-be28-90c1ee52ad77" providerId="ADAL" clId="{63424702-3CED-481F-A532-858F7B75C997}" dt="2022-11-11T02:26:58.796" v="3962" actId="47"/>
        <pc:sldMkLst>
          <pc:docMk/>
          <pc:sldMk cId="3051959685" sldId="272"/>
        </pc:sldMkLst>
      </pc:sldChg>
      <pc:sldChg chg="del">
        <pc:chgData name="VINCENTIUS LOANKA SINAGA" userId="ac96acc5-a788-4a3e-be28-90c1ee52ad77" providerId="ADAL" clId="{63424702-3CED-481F-A532-858F7B75C997}" dt="2022-11-11T02:26:59.117" v="3963" actId="47"/>
        <pc:sldMkLst>
          <pc:docMk/>
          <pc:sldMk cId="4090213817" sldId="273"/>
        </pc:sldMkLst>
      </pc:sldChg>
      <pc:sldChg chg="del">
        <pc:chgData name="VINCENTIUS LOANKA SINAGA" userId="ac96acc5-a788-4a3e-be28-90c1ee52ad77" providerId="ADAL" clId="{63424702-3CED-481F-A532-858F7B75C997}" dt="2022-11-11T02:27:01.237" v="3971" actId="47"/>
        <pc:sldMkLst>
          <pc:docMk/>
          <pc:sldMk cId="946346647" sldId="274"/>
        </pc:sldMkLst>
      </pc:sldChg>
      <pc:sldChg chg="del">
        <pc:chgData name="VINCENTIUS LOANKA SINAGA" userId="ac96acc5-a788-4a3e-be28-90c1ee52ad77" providerId="ADAL" clId="{63424702-3CED-481F-A532-858F7B75C997}" dt="2022-11-11T02:27:02.048" v="3975" actId="47"/>
        <pc:sldMkLst>
          <pc:docMk/>
          <pc:sldMk cId="2709567923" sldId="278"/>
        </pc:sldMkLst>
      </pc:sldChg>
      <pc:sldChg chg="del">
        <pc:chgData name="VINCENTIUS LOANKA SINAGA" userId="ac96acc5-a788-4a3e-be28-90c1ee52ad77" providerId="ADAL" clId="{63424702-3CED-481F-A532-858F7B75C997}" dt="2022-11-11T02:27:02.758" v="3979" actId="47"/>
        <pc:sldMkLst>
          <pc:docMk/>
          <pc:sldMk cId="1763418589" sldId="282"/>
        </pc:sldMkLst>
      </pc:sldChg>
      <pc:sldChg chg="del">
        <pc:chgData name="VINCENTIUS LOANKA SINAGA" userId="ac96acc5-a788-4a3e-be28-90c1ee52ad77" providerId="ADAL" clId="{63424702-3CED-481F-A532-858F7B75C997}" dt="2022-11-11T02:27:01.668" v="3973" actId="47"/>
        <pc:sldMkLst>
          <pc:docMk/>
          <pc:sldMk cId="719859494" sldId="283"/>
        </pc:sldMkLst>
      </pc:sldChg>
      <pc:sldChg chg="del">
        <pc:chgData name="VINCENTIUS LOANKA SINAGA" userId="ac96acc5-a788-4a3e-be28-90c1ee52ad77" providerId="ADAL" clId="{63424702-3CED-481F-A532-858F7B75C997}" dt="2022-11-11T02:26:59.668" v="3965" actId="47"/>
        <pc:sldMkLst>
          <pc:docMk/>
          <pc:sldMk cId="4189945613" sldId="285"/>
        </pc:sldMkLst>
      </pc:sldChg>
      <pc:sldChg chg="del">
        <pc:chgData name="VINCENTIUS LOANKA SINAGA" userId="ac96acc5-a788-4a3e-be28-90c1ee52ad77" providerId="ADAL" clId="{63424702-3CED-481F-A532-858F7B75C997}" dt="2022-11-11T02:27:00.349" v="3967" actId="47"/>
        <pc:sldMkLst>
          <pc:docMk/>
          <pc:sldMk cId="633819289" sldId="286"/>
        </pc:sldMkLst>
      </pc:sldChg>
      <pc:sldChg chg="del">
        <pc:chgData name="VINCENTIUS LOANKA SINAGA" userId="ac96acc5-a788-4a3e-be28-90c1ee52ad77" providerId="ADAL" clId="{63424702-3CED-481F-A532-858F7B75C997}" dt="2022-11-11T02:27:01.452" v="3972" actId="47"/>
        <pc:sldMkLst>
          <pc:docMk/>
          <pc:sldMk cId="2879767176" sldId="287"/>
        </pc:sldMkLst>
      </pc:sldChg>
      <pc:sldChg chg="del">
        <pc:chgData name="VINCENTIUS LOANKA SINAGA" userId="ac96acc5-a788-4a3e-be28-90c1ee52ad77" providerId="ADAL" clId="{63424702-3CED-481F-A532-858F7B75C997}" dt="2022-11-11T02:27:02.259" v="3976" actId="47"/>
        <pc:sldMkLst>
          <pc:docMk/>
          <pc:sldMk cId="2557749474" sldId="288"/>
        </pc:sldMkLst>
      </pc:sldChg>
      <pc:sldChg chg="del">
        <pc:chgData name="VINCENTIUS LOANKA SINAGA" userId="ac96acc5-a788-4a3e-be28-90c1ee52ad77" providerId="ADAL" clId="{63424702-3CED-481F-A532-858F7B75C997}" dt="2022-11-11T02:27:02.561" v="3978" actId="47"/>
        <pc:sldMkLst>
          <pc:docMk/>
          <pc:sldMk cId="4271012599" sldId="289"/>
        </pc:sldMkLst>
      </pc:sldChg>
      <pc:sldChg chg="del">
        <pc:chgData name="VINCENTIUS LOANKA SINAGA" userId="ac96acc5-a788-4a3e-be28-90c1ee52ad77" providerId="ADAL" clId="{63424702-3CED-481F-A532-858F7B75C997}" dt="2022-11-11T02:27:03.228" v="3982" actId="47"/>
        <pc:sldMkLst>
          <pc:docMk/>
          <pc:sldMk cId="1450125954" sldId="290"/>
        </pc:sldMkLst>
      </pc:sldChg>
      <pc:sldChg chg="del">
        <pc:chgData name="VINCENTIUS LOANKA SINAGA" userId="ac96acc5-a788-4a3e-be28-90c1ee52ad77" providerId="ADAL" clId="{63424702-3CED-481F-A532-858F7B75C997}" dt="2022-11-11T02:27:01.035" v="3970" actId="47"/>
        <pc:sldMkLst>
          <pc:docMk/>
          <pc:sldMk cId="934429143" sldId="291"/>
        </pc:sldMkLst>
      </pc:sldChg>
      <pc:sldChg chg="del">
        <pc:chgData name="VINCENTIUS LOANKA SINAGA" userId="ac96acc5-a788-4a3e-be28-90c1ee52ad77" providerId="ADAL" clId="{63424702-3CED-481F-A532-858F7B75C997}" dt="2022-11-11T02:27:01.876" v="3974" actId="47"/>
        <pc:sldMkLst>
          <pc:docMk/>
          <pc:sldMk cId="1515669164" sldId="292"/>
        </pc:sldMkLst>
      </pc:sldChg>
      <pc:sldChg chg="del">
        <pc:chgData name="VINCENTIUS LOANKA SINAGA" userId="ac96acc5-a788-4a3e-be28-90c1ee52ad77" providerId="ADAL" clId="{63424702-3CED-481F-A532-858F7B75C997}" dt="2022-11-11T02:27:00.588" v="3968" actId="47"/>
        <pc:sldMkLst>
          <pc:docMk/>
          <pc:sldMk cId="3988088224" sldId="293"/>
        </pc:sldMkLst>
      </pc:sldChg>
      <pc:sldChg chg="del">
        <pc:chgData name="VINCENTIUS LOANKA SINAGA" userId="ac96acc5-a788-4a3e-be28-90c1ee52ad77" providerId="ADAL" clId="{63424702-3CED-481F-A532-858F7B75C997}" dt="2022-11-11T02:27:02.910" v="3980" actId="47"/>
        <pc:sldMkLst>
          <pc:docMk/>
          <pc:sldMk cId="1175621011" sldId="294"/>
        </pc:sldMkLst>
      </pc:sldChg>
      <pc:sldChg chg="del">
        <pc:chgData name="VINCENTIUS LOANKA SINAGA" userId="ac96acc5-a788-4a3e-be28-90c1ee52ad77" providerId="ADAL" clId="{63424702-3CED-481F-A532-858F7B75C997}" dt="2022-11-11T02:27:03.653" v="3985" actId="47"/>
        <pc:sldMkLst>
          <pc:docMk/>
          <pc:sldMk cId="2839298806" sldId="295"/>
        </pc:sldMkLst>
      </pc:sldChg>
      <pc:sldChg chg="del">
        <pc:chgData name="VINCENTIUS LOANKA SINAGA" userId="ac96acc5-a788-4a3e-be28-90c1ee52ad77" providerId="ADAL" clId="{63424702-3CED-481F-A532-858F7B75C997}" dt="2022-11-11T02:27:02.401" v="3977" actId="47"/>
        <pc:sldMkLst>
          <pc:docMk/>
          <pc:sldMk cId="1509549392" sldId="296"/>
        </pc:sldMkLst>
      </pc:sldChg>
      <pc:sldChg chg="del">
        <pc:chgData name="VINCENTIUS LOANKA SINAGA" userId="ac96acc5-a788-4a3e-be28-90c1ee52ad77" providerId="ADAL" clId="{63424702-3CED-481F-A532-858F7B75C997}" dt="2022-11-11T02:27:03.528" v="3984" actId="47"/>
        <pc:sldMkLst>
          <pc:docMk/>
          <pc:sldMk cId="804483710" sldId="297"/>
        </pc:sldMkLst>
      </pc:sldChg>
      <pc:sldChg chg="del">
        <pc:chgData name="VINCENTIUS LOANKA SINAGA" userId="ac96acc5-a788-4a3e-be28-90c1ee52ad77" providerId="ADAL" clId="{63424702-3CED-481F-A532-858F7B75C997}" dt="2022-11-11T02:27:04.124" v="3988" actId="47"/>
        <pc:sldMkLst>
          <pc:docMk/>
          <pc:sldMk cId="1209526740" sldId="298"/>
        </pc:sldMkLst>
      </pc:sldChg>
      <pc:sldChg chg="del">
        <pc:chgData name="VINCENTIUS LOANKA SINAGA" userId="ac96acc5-a788-4a3e-be28-90c1ee52ad77" providerId="ADAL" clId="{63424702-3CED-481F-A532-858F7B75C997}" dt="2022-11-11T02:26:59.409" v="3964" actId="47"/>
        <pc:sldMkLst>
          <pc:docMk/>
          <pc:sldMk cId="775018360" sldId="299"/>
        </pc:sldMkLst>
      </pc:sldChg>
      <pc:sldChg chg="del">
        <pc:chgData name="VINCENTIUS LOANKA SINAGA" userId="ac96acc5-a788-4a3e-be28-90c1ee52ad77" providerId="ADAL" clId="{63424702-3CED-481F-A532-858F7B75C997}" dt="2022-11-11T02:27:03.807" v="3986" actId="47"/>
        <pc:sldMkLst>
          <pc:docMk/>
          <pc:sldMk cId="2184641424" sldId="300"/>
        </pc:sldMkLst>
      </pc:sldChg>
      <pc:sldChg chg="del">
        <pc:chgData name="VINCENTIUS LOANKA SINAGA" userId="ac96acc5-a788-4a3e-be28-90c1ee52ad77" providerId="ADAL" clId="{63424702-3CED-481F-A532-858F7B75C997}" dt="2022-11-11T02:27:00.788" v="3969" actId="47"/>
        <pc:sldMkLst>
          <pc:docMk/>
          <pc:sldMk cId="3548152723" sldId="301"/>
        </pc:sldMkLst>
      </pc:sldChg>
      <pc:sldChg chg="del">
        <pc:chgData name="VINCENTIUS LOANKA SINAGA" userId="ac96acc5-a788-4a3e-be28-90c1ee52ad77" providerId="ADAL" clId="{63424702-3CED-481F-A532-858F7B75C997}" dt="2022-11-11T02:26:59.918" v="3966" actId="47"/>
        <pc:sldMkLst>
          <pc:docMk/>
          <pc:sldMk cId="18234806" sldId="302"/>
        </pc:sldMkLst>
      </pc:sldChg>
      <pc:sldChg chg="del">
        <pc:chgData name="VINCENTIUS LOANKA SINAGA" userId="ac96acc5-a788-4a3e-be28-90c1ee52ad77" providerId="ADAL" clId="{63424702-3CED-481F-A532-858F7B75C997}" dt="2022-11-11T02:27:03.352" v="3983" actId="47"/>
        <pc:sldMkLst>
          <pc:docMk/>
          <pc:sldMk cId="2857787354" sldId="303"/>
        </pc:sldMkLst>
      </pc:sldChg>
      <pc:sldChg chg="addSp delSp modSp add del mod ord">
        <pc:chgData name="VINCENTIUS LOANKA SINAGA" userId="ac96acc5-a788-4a3e-be28-90c1ee52ad77" providerId="ADAL" clId="{63424702-3CED-481F-A532-858F7B75C997}" dt="2022-11-10T02:56:46.771" v="774" actId="47"/>
        <pc:sldMkLst>
          <pc:docMk/>
          <pc:sldMk cId="559790007" sldId="304"/>
        </pc:sldMkLst>
        <pc:spChg chg="mod">
          <ac:chgData name="VINCENTIUS LOANKA SINAGA" userId="ac96acc5-a788-4a3e-be28-90c1ee52ad77" providerId="ADAL" clId="{63424702-3CED-481F-A532-858F7B75C997}" dt="2022-11-10T02:53:22.801" v="517" actId="20577"/>
          <ac:spMkLst>
            <pc:docMk/>
            <pc:sldMk cId="559790007" sldId="304"/>
            <ac:spMk id="7" creationId="{00000000-0000-0000-0000-000000000000}"/>
          </ac:spMkLst>
        </pc:spChg>
        <pc:spChg chg="add del">
          <ac:chgData name="VINCENTIUS LOANKA SINAGA" userId="ac96acc5-a788-4a3e-be28-90c1ee52ad77" providerId="ADAL" clId="{63424702-3CED-481F-A532-858F7B75C997}" dt="2022-11-10T02:52:36.865" v="471" actId="478"/>
          <ac:spMkLst>
            <pc:docMk/>
            <pc:sldMk cId="559790007" sldId="304"/>
            <ac:spMk id="14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2:53:10.532" v="501" actId="20577"/>
          <ac:spMkLst>
            <pc:docMk/>
            <pc:sldMk cId="559790007" sldId="304"/>
            <ac:spMk id="18" creationId="{00000000-0000-0000-0000-000000000000}"/>
          </ac:spMkLst>
        </pc:spChg>
        <pc:spChg chg="add del">
          <ac:chgData name="VINCENTIUS LOANKA SINAGA" userId="ac96acc5-a788-4a3e-be28-90c1ee52ad77" providerId="ADAL" clId="{63424702-3CED-481F-A532-858F7B75C997}" dt="2022-11-10T02:52:36.604" v="470" actId="478"/>
          <ac:spMkLst>
            <pc:docMk/>
            <pc:sldMk cId="559790007" sldId="304"/>
            <ac:spMk id="19" creationId="{00000000-0000-0000-0000-000000000000}"/>
          </ac:spMkLst>
        </pc:spChg>
        <pc:spChg chg="del">
          <ac:chgData name="VINCENTIUS LOANKA SINAGA" userId="ac96acc5-a788-4a3e-be28-90c1ee52ad77" providerId="ADAL" clId="{63424702-3CED-481F-A532-858F7B75C997}" dt="2022-11-10T02:52:06.256" v="447" actId="478"/>
          <ac:spMkLst>
            <pc:docMk/>
            <pc:sldMk cId="559790007" sldId="304"/>
            <ac:spMk id="24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2:52:02.859" v="445" actId="20577"/>
          <ac:spMkLst>
            <pc:docMk/>
            <pc:sldMk cId="559790007" sldId="304"/>
            <ac:spMk id="28" creationId="{00000000-0000-0000-0000-000000000000}"/>
          </ac:spMkLst>
        </pc:spChg>
        <pc:spChg chg="del">
          <ac:chgData name="VINCENTIUS LOANKA SINAGA" userId="ac96acc5-a788-4a3e-be28-90c1ee52ad77" providerId="ADAL" clId="{63424702-3CED-481F-A532-858F7B75C997}" dt="2022-11-10T02:52:04.880" v="446" actId="478"/>
          <ac:spMkLst>
            <pc:docMk/>
            <pc:sldMk cId="559790007" sldId="304"/>
            <ac:spMk id="29" creationId="{00000000-0000-0000-0000-000000000000}"/>
          </ac:spMkLst>
        </pc:spChg>
      </pc:sldChg>
      <pc:sldChg chg="modSp add del mod ord">
        <pc:chgData name="VINCENTIUS LOANKA SINAGA" userId="ac96acc5-a788-4a3e-be28-90c1ee52ad77" providerId="ADAL" clId="{63424702-3CED-481F-A532-858F7B75C997}" dt="2022-11-10T02:51:27.580" v="402" actId="2890"/>
        <pc:sldMkLst>
          <pc:docMk/>
          <pc:sldMk cId="2314999137" sldId="304"/>
        </pc:sldMkLst>
        <pc:spChg chg="mod">
          <ac:chgData name="VINCENTIUS LOANKA SINAGA" userId="ac96acc5-a788-4a3e-be28-90c1ee52ad77" providerId="ADAL" clId="{63424702-3CED-481F-A532-858F7B75C997}" dt="2022-11-10T02:51:27.198" v="400" actId="20577"/>
          <ac:spMkLst>
            <pc:docMk/>
            <pc:sldMk cId="2314999137" sldId="304"/>
            <ac:spMk id="2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2:51:26.850" v="398" actId="20577"/>
          <ac:spMkLst>
            <pc:docMk/>
            <pc:sldMk cId="2314999137" sldId="304"/>
            <ac:spMk id="3" creationId="{00000000-0000-0000-0000-000000000000}"/>
          </ac:spMkLst>
        </pc:spChg>
      </pc:sldChg>
      <pc:sldChg chg="addSp delSp modSp add mod ord">
        <pc:chgData name="VINCENTIUS LOANKA SINAGA" userId="ac96acc5-a788-4a3e-be28-90c1ee52ad77" providerId="ADAL" clId="{63424702-3CED-481F-A532-858F7B75C997}" dt="2022-11-10T03:05:47.040" v="1320" actId="20577"/>
        <pc:sldMkLst>
          <pc:docMk/>
          <pc:sldMk cId="317807012" sldId="305"/>
        </pc:sldMkLst>
        <pc:spChg chg="mod">
          <ac:chgData name="VINCENTIUS LOANKA SINAGA" userId="ac96acc5-a788-4a3e-be28-90c1ee52ad77" providerId="ADAL" clId="{63424702-3CED-481F-A532-858F7B75C997}" dt="2022-11-10T03:05:47.040" v="1320" actId="20577"/>
          <ac:spMkLst>
            <pc:docMk/>
            <pc:sldMk cId="317807012" sldId="305"/>
            <ac:spMk id="2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2:53:56.184" v="542" actId="1076"/>
          <ac:spMkLst>
            <pc:docMk/>
            <pc:sldMk cId="317807012" sldId="305"/>
            <ac:spMk id="3" creationId="{00000000-0000-0000-0000-000000000000}"/>
          </ac:spMkLst>
        </pc:spChg>
        <pc:spChg chg="add del mod">
          <ac:chgData name="VINCENTIUS LOANKA SINAGA" userId="ac96acc5-a788-4a3e-be28-90c1ee52ad77" providerId="ADAL" clId="{63424702-3CED-481F-A532-858F7B75C997}" dt="2022-11-10T02:53:50.439" v="541" actId="478"/>
          <ac:spMkLst>
            <pc:docMk/>
            <pc:sldMk cId="317807012" sldId="305"/>
            <ac:spMk id="5" creationId="{00000000-0000-0000-0000-000000000000}"/>
          </ac:spMkLst>
        </pc:spChg>
      </pc:sldChg>
      <pc:sldChg chg="modSp add mod ord">
        <pc:chgData name="VINCENTIUS LOANKA SINAGA" userId="ac96acc5-a788-4a3e-be28-90c1ee52ad77" providerId="ADAL" clId="{63424702-3CED-481F-A532-858F7B75C997}" dt="2022-11-10T02:54:48.297" v="593" actId="20577"/>
        <pc:sldMkLst>
          <pc:docMk/>
          <pc:sldMk cId="1229627563" sldId="306"/>
        </pc:sldMkLst>
        <pc:spChg chg="mod">
          <ac:chgData name="VINCENTIUS LOANKA SINAGA" userId="ac96acc5-a788-4a3e-be28-90c1ee52ad77" providerId="ADAL" clId="{63424702-3CED-481F-A532-858F7B75C997}" dt="2022-11-10T02:54:26.690" v="559" actId="20577"/>
          <ac:spMkLst>
            <pc:docMk/>
            <pc:sldMk cId="1229627563" sldId="306"/>
            <ac:spMk id="2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2:54:48.297" v="593" actId="20577"/>
          <ac:spMkLst>
            <pc:docMk/>
            <pc:sldMk cId="1229627563" sldId="306"/>
            <ac:spMk id="3" creationId="{00000000-0000-0000-0000-000000000000}"/>
          </ac:spMkLst>
        </pc:spChg>
      </pc:sldChg>
      <pc:sldChg chg="delSp modSp add mod ord modAnim">
        <pc:chgData name="VINCENTIUS LOANKA SINAGA" userId="ac96acc5-a788-4a3e-be28-90c1ee52ad77" providerId="ADAL" clId="{63424702-3CED-481F-A532-858F7B75C997}" dt="2022-11-11T02:32:04.935" v="3994"/>
        <pc:sldMkLst>
          <pc:docMk/>
          <pc:sldMk cId="3037249892" sldId="307"/>
        </pc:sldMkLst>
        <pc:spChg chg="mod">
          <ac:chgData name="VINCENTIUS LOANKA SINAGA" userId="ac96acc5-a788-4a3e-be28-90c1ee52ad77" providerId="ADAL" clId="{63424702-3CED-481F-A532-858F7B75C997}" dt="2022-11-10T03:02:32.123" v="1183"/>
          <ac:spMkLst>
            <pc:docMk/>
            <pc:sldMk cId="3037249892" sldId="307"/>
            <ac:spMk id="3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2:59:23.534" v="879"/>
          <ac:spMkLst>
            <pc:docMk/>
            <pc:sldMk cId="3037249892" sldId="307"/>
            <ac:spMk id="7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10:47.010" v="1375" actId="20577"/>
          <ac:spMkLst>
            <pc:docMk/>
            <pc:sldMk cId="3037249892" sldId="307"/>
            <ac:spMk id="14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00:16.013" v="1016"/>
          <ac:spMkLst>
            <pc:docMk/>
            <pc:sldMk cId="3037249892" sldId="307"/>
            <ac:spMk id="18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02:08.749" v="1125" actId="1076"/>
          <ac:spMkLst>
            <pc:docMk/>
            <pc:sldMk cId="3037249892" sldId="307"/>
            <ac:spMk id="19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00:48.549" v="1037"/>
          <ac:spMkLst>
            <pc:docMk/>
            <pc:sldMk cId="3037249892" sldId="307"/>
            <ac:spMk id="23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10:45.182" v="1374" actId="20577"/>
          <ac:spMkLst>
            <pc:docMk/>
            <pc:sldMk cId="3037249892" sldId="307"/>
            <ac:spMk id="24" creationId="{00000000-0000-0000-0000-000000000000}"/>
          </ac:spMkLst>
        </pc:spChg>
        <pc:spChg chg="del">
          <ac:chgData name="VINCENTIUS LOANKA SINAGA" userId="ac96acc5-a788-4a3e-be28-90c1ee52ad77" providerId="ADAL" clId="{63424702-3CED-481F-A532-858F7B75C997}" dt="2022-11-10T03:01:57.013" v="1122" actId="478"/>
          <ac:spMkLst>
            <pc:docMk/>
            <pc:sldMk cId="3037249892" sldId="307"/>
            <ac:spMk id="29" creationId="{00000000-0000-0000-0000-000000000000}"/>
          </ac:spMkLst>
        </pc:spChg>
        <pc:grpChg chg="mod">
          <ac:chgData name="VINCENTIUS LOANKA SINAGA" userId="ac96acc5-a788-4a3e-be28-90c1ee52ad77" providerId="ADAL" clId="{63424702-3CED-481F-A532-858F7B75C997}" dt="2022-11-10T03:02:08.749" v="1125" actId="1076"/>
          <ac:grpSpMkLst>
            <pc:docMk/>
            <pc:sldMk cId="3037249892" sldId="307"/>
            <ac:grpSpMk id="30" creationId="{00000000-0000-0000-0000-000000000000}"/>
          </ac:grpSpMkLst>
        </pc:grpChg>
        <pc:grpChg chg="mod">
          <ac:chgData name="VINCENTIUS LOANKA SINAGA" userId="ac96acc5-a788-4a3e-be28-90c1ee52ad77" providerId="ADAL" clId="{63424702-3CED-481F-A532-858F7B75C997}" dt="2022-11-10T03:02:08.749" v="1125" actId="1076"/>
          <ac:grpSpMkLst>
            <pc:docMk/>
            <pc:sldMk cId="3037249892" sldId="307"/>
            <ac:grpSpMk id="31" creationId="{00000000-0000-0000-0000-000000000000}"/>
          </ac:grpSpMkLst>
        </pc:grpChg>
        <pc:grpChg chg="mod">
          <ac:chgData name="VINCENTIUS LOANKA SINAGA" userId="ac96acc5-a788-4a3e-be28-90c1ee52ad77" providerId="ADAL" clId="{63424702-3CED-481F-A532-858F7B75C997}" dt="2022-11-10T03:02:08.749" v="1125" actId="1076"/>
          <ac:grpSpMkLst>
            <pc:docMk/>
            <pc:sldMk cId="3037249892" sldId="307"/>
            <ac:grpSpMk id="32" creationId="{00000000-0000-0000-0000-000000000000}"/>
          </ac:grpSpMkLst>
        </pc:grpChg>
        <pc:grpChg chg="del">
          <ac:chgData name="VINCENTIUS LOANKA SINAGA" userId="ac96acc5-a788-4a3e-be28-90c1ee52ad77" providerId="ADAL" clId="{63424702-3CED-481F-A532-858F7B75C997}" dt="2022-11-10T03:01:57.013" v="1122" actId="478"/>
          <ac:grpSpMkLst>
            <pc:docMk/>
            <pc:sldMk cId="3037249892" sldId="307"/>
            <ac:grpSpMk id="33" creationId="{00000000-0000-0000-0000-000000000000}"/>
          </ac:grpSpMkLst>
        </pc:grpChg>
      </pc:sldChg>
      <pc:sldChg chg="addSp delSp modSp add mod ord">
        <pc:chgData name="VINCENTIUS LOANKA SINAGA" userId="ac96acc5-a788-4a3e-be28-90c1ee52ad77" providerId="ADAL" clId="{63424702-3CED-481F-A532-858F7B75C997}" dt="2022-11-10T03:06:30.664" v="1335" actId="478"/>
        <pc:sldMkLst>
          <pc:docMk/>
          <pc:sldMk cId="100622664" sldId="308"/>
        </pc:sldMkLst>
        <pc:spChg chg="mod">
          <ac:chgData name="VINCENTIUS LOANKA SINAGA" userId="ac96acc5-a788-4a3e-be28-90c1ee52ad77" providerId="ADAL" clId="{63424702-3CED-481F-A532-858F7B75C997}" dt="2022-11-10T03:06:27.237" v="1333" actId="20577"/>
          <ac:spMkLst>
            <pc:docMk/>
            <pc:sldMk cId="100622664" sldId="308"/>
            <ac:spMk id="2" creationId="{00000000-0000-0000-0000-000000000000}"/>
          </ac:spMkLst>
        </pc:spChg>
        <pc:spChg chg="del mod">
          <ac:chgData name="VINCENTIUS LOANKA SINAGA" userId="ac96acc5-a788-4a3e-be28-90c1ee52ad77" providerId="ADAL" clId="{63424702-3CED-481F-A532-858F7B75C997}" dt="2022-11-10T03:06:30.664" v="1335" actId="478"/>
          <ac:spMkLst>
            <pc:docMk/>
            <pc:sldMk cId="100622664" sldId="308"/>
            <ac:spMk id="3" creationId="{00000000-0000-0000-0000-000000000000}"/>
          </ac:spMkLst>
        </pc:spChg>
        <pc:spChg chg="add del mod">
          <ac:chgData name="VINCENTIUS LOANKA SINAGA" userId="ac96acc5-a788-4a3e-be28-90c1ee52ad77" providerId="ADAL" clId="{63424702-3CED-481F-A532-858F7B75C997}" dt="2022-11-10T02:57:47.775" v="799"/>
          <ac:spMkLst>
            <pc:docMk/>
            <pc:sldMk cId="100622664" sldId="308"/>
            <ac:spMk id="4" creationId="{BE312557-7544-2B6A-1640-911B4980E754}"/>
          </ac:spMkLst>
        </pc:spChg>
        <pc:spChg chg="add del mod">
          <ac:chgData name="VINCENTIUS LOANKA SINAGA" userId="ac96acc5-a788-4a3e-be28-90c1ee52ad77" providerId="ADAL" clId="{63424702-3CED-481F-A532-858F7B75C997}" dt="2022-11-10T02:58:17.586" v="817"/>
          <ac:spMkLst>
            <pc:docMk/>
            <pc:sldMk cId="100622664" sldId="308"/>
            <ac:spMk id="5" creationId="{C9A3A5F1-4548-85BE-F2A6-A59E784350EB}"/>
          </ac:spMkLst>
        </pc:spChg>
        <pc:spChg chg="add del mod">
          <ac:chgData name="VINCENTIUS LOANKA SINAGA" userId="ac96acc5-a788-4a3e-be28-90c1ee52ad77" providerId="ADAL" clId="{63424702-3CED-481F-A532-858F7B75C997}" dt="2022-11-10T02:58:23.699" v="822"/>
          <ac:spMkLst>
            <pc:docMk/>
            <pc:sldMk cId="100622664" sldId="308"/>
            <ac:spMk id="6" creationId="{7F8AFB06-8196-C65C-A157-AC307A7903D5}"/>
          </ac:spMkLst>
        </pc:spChg>
        <pc:spChg chg="add del mod">
          <ac:chgData name="VINCENTIUS LOANKA SINAGA" userId="ac96acc5-a788-4a3e-be28-90c1ee52ad77" providerId="ADAL" clId="{63424702-3CED-481F-A532-858F7B75C997}" dt="2022-11-10T02:58:25.157" v="824"/>
          <ac:spMkLst>
            <pc:docMk/>
            <pc:sldMk cId="100622664" sldId="308"/>
            <ac:spMk id="7" creationId="{289F4C72-5986-0A8A-1FE9-3FA47680115C}"/>
          </ac:spMkLst>
        </pc:spChg>
        <pc:spChg chg="add mod">
          <ac:chgData name="VINCENTIUS LOANKA SINAGA" userId="ac96acc5-a788-4a3e-be28-90c1ee52ad77" providerId="ADAL" clId="{63424702-3CED-481F-A532-858F7B75C997}" dt="2022-11-10T02:58:48.758" v="866" actId="207"/>
          <ac:spMkLst>
            <pc:docMk/>
            <pc:sldMk cId="100622664" sldId="308"/>
            <ac:spMk id="8" creationId="{37B4159A-0C63-7EF1-737E-0F67051B610A}"/>
          </ac:spMkLst>
        </pc:spChg>
        <pc:spChg chg="ord">
          <ac:chgData name="VINCENTIUS LOANKA SINAGA" userId="ac96acc5-a788-4a3e-be28-90c1ee52ad77" providerId="ADAL" clId="{63424702-3CED-481F-A532-858F7B75C997}" dt="2022-11-10T02:58:16.876" v="814" actId="167"/>
          <ac:spMkLst>
            <pc:docMk/>
            <pc:sldMk cId="100622664" sldId="308"/>
            <ac:spMk id="30" creationId="{00000000-0000-0000-0000-000000000000}"/>
          </ac:spMkLst>
        </pc:spChg>
        <pc:spChg chg="mod ord">
          <ac:chgData name="VINCENTIUS LOANKA SINAGA" userId="ac96acc5-a788-4a3e-be28-90c1ee52ad77" providerId="ADAL" clId="{63424702-3CED-481F-A532-858F7B75C997}" dt="2022-11-10T02:58:17.220" v="816" actId="1076"/>
          <ac:spMkLst>
            <pc:docMk/>
            <pc:sldMk cId="100622664" sldId="308"/>
            <ac:spMk id="31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2:56:04.713" v="680" actId="20577"/>
          <ac:spMkLst>
            <pc:docMk/>
            <pc:sldMk cId="100622664" sldId="308"/>
            <ac:spMk id="36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2:56:09.582" v="693" actId="20577"/>
          <ac:spMkLst>
            <pc:docMk/>
            <pc:sldMk cId="100622664" sldId="308"/>
            <ac:spMk id="37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2:58:07.059" v="811" actId="1076"/>
          <ac:spMkLst>
            <pc:docMk/>
            <pc:sldMk cId="100622664" sldId="308"/>
            <ac:spMk id="38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2:56:31.215" v="764" actId="20577"/>
          <ac:spMkLst>
            <pc:docMk/>
            <pc:sldMk cId="100622664" sldId="308"/>
            <ac:spMk id="39" creationId="{00000000-0000-0000-0000-000000000000}"/>
          </ac:spMkLst>
        </pc:spChg>
        <pc:spChg chg="del topLvl">
          <ac:chgData name="VINCENTIUS LOANKA SINAGA" userId="ac96acc5-a788-4a3e-be28-90c1ee52ad77" providerId="ADAL" clId="{63424702-3CED-481F-A532-858F7B75C997}" dt="2022-11-10T02:56:36.227" v="768" actId="478"/>
          <ac:spMkLst>
            <pc:docMk/>
            <pc:sldMk cId="100622664" sldId="308"/>
            <ac:spMk id="47" creationId="{00000000-0000-0000-0000-000000000000}"/>
          </ac:spMkLst>
        </pc:spChg>
        <pc:spChg chg="del topLvl">
          <ac:chgData name="VINCENTIUS LOANKA SINAGA" userId="ac96acc5-a788-4a3e-be28-90c1ee52ad77" providerId="ADAL" clId="{63424702-3CED-481F-A532-858F7B75C997}" dt="2022-11-10T02:56:37.479" v="769" actId="478"/>
          <ac:spMkLst>
            <pc:docMk/>
            <pc:sldMk cId="100622664" sldId="308"/>
            <ac:spMk id="48" creationId="{00000000-0000-0000-0000-000000000000}"/>
          </ac:spMkLst>
        </pc:spChg>
        <pc:spChg chg="del topLvl">
          <ac:chgData name="VINCENTIUS LOANKA SINAGA" userId="ac96acc5-a788-4a3e-be28-90c1ee52ad77" providerId="ADAL" clId="{63424702-3CED-481F-A532-858F7B75C997}" dt="2022-11-10T02:56:34.042" v="766" actId="478"/>
          <ac:spMkLst>
            <pc:docMk/>
            <pc:sldMk cId="100622664" sldId="308"/>
            <ac:spMk id="50" creationId="{00000000-0000-0000-0000-000000000000}"/>
          </ac:spMkLst>
        </pc:spChg>
        <pc:spChg chg="del topLvl">
          <ac:chgData name="VINCENTIUS LOANKA SINAGA" userId="ac96acc5-a788-4a3e-be28-90c1ee52ad77" providerId="ADAL" clId="{63424702-3CED-481F-A532-858F7B75C997}" dt="2022-11-10T02:56:35.199" v="767" actId="478"/>
          <ac:spMkLst>
            <pc:docMk/>
            <pc:sldMk cId="100622664" sldId="308"/>
            <ac:spMk id="51" creationId="{00000000-0000-0000-0000-000000000000}"/>
          </ac:spMkLst>
        </pc:spChg>
        <pc:spChg chg="add del mod">
          <ac:chgData name="VINCENTIUS LOANKA SINAGA" userId="ac96acc5-a788-4a3e-be28-90c1ee52ad77" providerId="ADAL" clId="{63424702-3CED-481F-A532-858F7B75C997}" dt="2022-11-10T02:58:22.081" v="820" actId="478"/>
          <ac:spMkLst>
            <pc:docMk/>
            <pc:sldMk cId="100622664" sldId="308"/>
            <ac:spMk id="55" creationId="{00000000-0000-0000-0000-000000000000}"/>
          </ac:spMkLst>
        </pc:spChg>
        <pc:grpChg chg="del">
          <ac:chgData name="VINCENTIUS LOANKA SINAGA" userId="ac96acc5-a788-4a3e-be28-90c1ee52ad77" providerId="ADAL" clId="{63424702-3CED-481F-A532-858F7B75C997}" dt="2022-11-10T02:56:40.361" v="771" actId="478"/>
          <ac:grpSpMkLst>
            <pc:docMk/>
            <pc:sldMk cId="100622664" sldId="308"/>
            <ac:grpSpMk id="40" creationId="{00000000-0000-0000-0000-000000000000}"/>
          </ac:grpSpMkLst>
        </pc:grpChg>
        <pc:grpChg chg="del">
          <ac:chgData name="VINCENTIUS LOANKA SINAGA" userId="ac96acc5-a788-4a3e-be28-90c1ee52ad77" providerId="ADAL" clId="{63424702-3CED-481F-A532-858F7B75C997}" dt="2022-11-10T02:56:38.711" v="770" actId="478"/>
          <ac:grpSpMkLst>
            <pc:docMk/>
            <pc:sldMk cId="100622664" sldId="308"/>
            <ac:grpSpMk id="43" creationId="{00000000-0000-0000-0000-000000000000}"/>
          </ac:grpSpMkLst>
        </pc:grpChg>
        <pc:grpChg chg="del">
          <ac:chgData name="VINCENTIUS LOANKA SINAGA" userId="ac96acc5-a788-4a3e-be28-90c1ee52ad77" providerId="ADAL" clId="{63424702-3CED-481F-A532-858F7B75C997}" dt="2022-11-10T02:56:36.227" v="768" actId="478"/>
          <ac:grpSpMkLst>
            <pc:docMk/>
            <pc:sldMk cId="100622664" sldId="308"/>
            <ac:grpSpMk id="46" creationId="{00000000-0000-0000-0000-000000000000}"/>
          </ac:grpSpMkLst>
        </pc:grpChg>
        <pc:grpChg chg="del mod">
          <ac:chgData name="VINCENTIUS LOANKA SINAGA" userId="ac96acc5-a788-4a3e-be28-90c1ee52ad77" providerId="ADAL" clId="{63424702-3CED-481F-A532-858F7B75C997}" dt="2022-11-10T02:56:34.042" v="766" actId="478"/>
          <ac:grpSpMkLst>
            <pc:docMk/>
            <pc:sldMk cId="100622664" sldId="308"/>
            <ac:grpSpMk id="49" creationId="{00000000-0000-0000-0000-000000000000}"/>
          </ac:grpSpMkLst>
        </pc:grpChg>
      </pc:sldChg>
      <pc:sldChg chg="modSp add del mod ord">
        <pc:chgData name="VINCENTIUS LOANKA SINAGA" userId="ac96acc5-a788-4a3e-be28-90c1ee52ad77" providerId="ADAL" clId="{63424702-3CED-481F-A532-858F7B75C997}" dt="2022-11-10T03:04:40.212" v="1298" actId="47"/>
        <pc:sldMkLst>
          <pc:docMk/>
          <pc:sldMk cId="275265410" sldId="309"/>
        </pc:sldMkLst>
        <pc:spChg chg="mod">
          <ac:chgData name="VINCENTIUS LOANKA SINAGA" userId="ac96acc5-a788-4a3e-be28-90c1ee52ad77" providerId="ADAL" clId="{63424702-3CED-481F-A532-858F7B75C997}" dt="2022-11-10T03:02:29.628" v="1181"/>
          <ac:spMkLst>
            <pc:docMk/>
            <pc:sldMk cId="275265410" sldId="309"/>
            <ac:spMk id="3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03:55.140" v="1227" actId="20577"/>
          <ac:spMkLst>
            <pc:docMk/>
            <pc:sldMk cId="275265410" sldId="309"/>
            <ac:spMk id="6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04:07.243" v="1230"/>
          <ac:spMkLst>
            <pc:docMk/>
            <pc:sldMk cId="275265410" sldId="309"/>
            <ac:spMk id="7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04:33.605" v="1297" actId="20577"/>
          <ac:spMkLst>
            <pc:docMk/>
            <pc:sldMk cId="275265410" sldId="309"/>
            <ac:spMk id="14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02:51.774" v="1190"/>
          <ac:spMkLst>
            <pc:docMk/>
            <pc:sldMk cId="275265410" sldId="309"/>
            <ac:spMk id="18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03:01.435" v="1192" actId="404"/>
          <ac:spMkLst>
            <pc:docMk/>
            <pc:sldMk cId="275265410" sldId="309"/>
            <ac:spMk id="19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03:07.220" v="1195"/>
          <ac:spMkLst>
            <pc:docMk/>
            <pc:sldMk cId="275265410" sldId="309"/>
            <ac:spMk id="23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03:11.345" v="1197" actId="20577"/>
          <ac:spMkLst>
            <pc:docMk/>
            <pc:sldMk cId="275265410" sldId="309"/>
            <ac:spMk id="24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03:19.660" v="1200"/>
          <ac:spMkLst>
            <pc:docMk/>
            <pc:sldMk cId="275265410" sldId="309"/>
            <ac:spMk id="28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03:22.685" v="1201"/>
          <ac:spMkLst>
            <pc:docMk/>
            <pc:sldMk cId="275265410" sldId="309"/>
            <ac:spMk id="29" creationId="{00000000-0000-0000-0000-000000000000}"/>
          </ac:spMkLst>
        </pc:spChg>
      </pc:sldChg>
      <pc:sldChg chg="modSp add mod ord modAnim">
        <pc:chgData name="VINCENTIUS LOANKA SINAGA" userId="ac96acc5-a788-4a3e-be28-90c1ee52ad77" providerId="ADAL" clId="{63424702-3CED-481F-A532-858F7B75C997}" dt="2022-11-11T02:33:44.616" v="4017" actId="20577"/>
        <pc:sldMkLst>
          <pc:docMk/>
          <pc:sldMk cId="3452220633" sldId="310"/>
        </pc:sldMkLst>
        <pc:spChg chg="mod">
          <ac:chgData name="VINCENTIUS LOANKA SINAGA" userId="ac96acc5-a788-4a3e-be28-90c1ee52ad77" providerId="ADAL" clId="{63424702-3CED-481F-A532-858F7B75C997}" dt="2022-11-10T03:05:07.720" v="1301" actId="20577"/>
          <ac:spMkLst>
            <pc:docMk/>
            <pc:sldMk cId="3452220633" sldId="310"/>
            <ac:spMk id="19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1T02:33:44.616" v="4017" actId="20577"/>
          <ac:spMkLst>
            <pc:docMk/>
            <pc:sldMk cId="3452220633" sldId="310"/>
            <ac:spMk id="24" creationId="{00000000-0000-0000-0000-000000000000}"/>
          </ac:spMkLst>
        </pc:spChg>
      </pc:sldChg>
      <pc:sldChg chg="add del ord">
        <pc:chgData name="VINCENTIUS LOANKA SINAGA" userId="ac96acc5-a788-4a3e-be28-90c1ee52ad77" providerId="ADAL" clId="{63424702-3CED-481F-A532-858F7B75C997}" dt="2022-11-10T03:05:35.515" v="1312" actId="47"/>
        <pc:sldMkLst>
          <pc:docMk/>
          <pc:sldMk cId="61889519" sldId="311"/>
        </pc:sldMkLst>
      </pc:sldChg>
      <pc:sldChg chg="add del ord">
        <pc:chgData name="VINCENTIUS LOANKA SINAGA" userId="ac96acc5-a788-4a3e-be28-90c1ee52ad77" providerId="ADAL" clId="{63424702-3CED-481F-A532-858F7B75C997}" dt="2022-11-11T02:26:57.153" v="3958" actId="47"/>
        <pc:sldMkLst>
          <pc:docMk/>
          <pc:sldMk cId="3023738803" sldId="311"/>
        </pc:sldMkLst>
      </pc:sldChg>
      <pc:sldChg chg="add del ord">
        <pc:chgData name="VINCENTIUS LOANKA SINAGA" userId="ac96acc5-a788-4a3e-be28-90c1ee52ad77" providerId="ADAL" clId="{63424702-3CED-481F-A532-858F7B75C997}" dt="2022-11-10T03:05:30.524" v="1308" actId="47"/>
        <pc:sldMkLst>
          <pc:docMk/>
          <pc:sldMk cId="3102985105" sldId="311"/>
        </pc:sldMkLst>
      </pc:sldChg>
      <pc:sldChg chg="modSp add del mod ord">
        <pc:chgData name="VINCENTIUS LOANKA SINAGA" userId="ac96acc5-a788-4a3e-be28-90c1ee52ad77" providerId="ADAL" clId="{63424702-3CED-481F-A532-858F7B75C997}" dt="2022-11-10T03:15:52.716" v="1486" actId="47"/>
        <pc:sldMkLst>
          <pc:docMk/>
          <pc:sldMk cId="1270551712" sldId="312"/>
        </pc:sldMkLst>
        <pc:spChg chg="mod">
          <ac:chgData name="VINCENTIUS LOANKA SINAGA" userId="ac96acc5-a788-4a3e-be28-90c1ee52ad77" providerId="ADAL" clId="{63424702-3CED-481F-A532-858F7B75C997}" dt="2022-11-10T03:14:48.334" v="1446" actId="20577"/>
          <ac:spMkLst>
            <pc:docMk/>
            <pc:sldMk cId="1270551712" sldId="312"/>
            <ac:spMk id="2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15:51.508" v="1485" actId="20577"/>
          <ac:spMkLst>
            <pc:docMk/>
            <pc:sldMk cId="1270551712" sldId="312"/>
            <ac:spMk id="3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15:50.708" v="1481" actId="1076"/>
          <ac:spMkLst>
            <pc:docMk/>
            <pc:sldMk cId="1270551712" sldId="312"/>
            <ac:spMk id="7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15:22.421" v="1480" actId="1076"/>
          <ac:spMkLst>
            <pc:docMk/>
            <pc:sldMk cId="1270551712" sldId="312"/>
            <ac:spMk id="9" creationId="{FE152270-7328-4E27-A28D-49C1CF87249E}"/>
          </ac:spMkLst>
        </pc:spChg>
      </pc:sldChg>
      <pc:sldChg chg="addSp delSp modSp add mod ord modAnim">
        <pc:chgData name="VINCENTIUS LOANKA SINAGA" userId="ac96acc5-a788-4a3e-be28-90c1ee52ad77" providerId="ADAL" clId="{63424702-3CED-481F-A532-858F7B75C997}" dt="2022-11-11T02:40:08.769" v="4096"/>
        <pc:sldMkLst>
          <pc:docMk/>
          <pc:sldMk cId="3519654500" sldId="312"/>
        </pc:sldMkLst>
        <pc:spChg chg="mod">
          <ac:chgData name="VINCENTIUS LOANKA SINAGA" userId="ac96acc5-a788-4a3e-be28-90c1ee52ad77" providerId="ADAL" clId="{63424702-3CED-481F-A532-858F7B75C997}" dt="2022-11-10T03:16:15.199" v="1516" actId="20577"/>
          <ac:spMkLst>
            <pc:docMk/>
            <pc:sldMk cId="3519654500" sldId="312"/>
            <ac:spMk id="2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16:48.985" v="1622" actId="1076"/>
          <ac:spMkLst>
            <pc:docMk/>
            <pc:sldMk cId="3519654500" sldId="312"/>
            <ac:spMk id="3" creationId="{00000000-0000-0000-0000-000000000000}"/>
          </ac:spMkLst>
        </pc:spChg>
        <pc:spChg chg="add del mod">
          <ac:chgData name="VINCENTIUS LOANKA SINAGA" userId="ac96acc5-a788-4a3e-be28-90c1ee52ad77" providerId="ADAL" clId="{63424702-3CED-481F-A532-858F7B75C997}" dt="2022-11-11T02:37:46.311" v="4044" actId="767"/>
          <ac:spMkLst>
            <pc:docMk/>
            <pc:sldMk cId="3519654500" sldId="312"/>
            <ac:spMk id="4" creationId="{8FEE7945-66AE-9F32-3FFF-8E87DFEEABBB}"/>
          </ac:spMkLst>
        </pc:spChg>
        <pc:spChg chg="del mod">
          <ac:chgData name="VINCENTIUS LOANKA SINAGA" userId="ac96acc5-a788-4a3e-be28-90c1ee52ad77" providerId="ADAL" clId="{63424702-3CED-481F-A532-858F7B75C997}" dt="2022-11-10T03:25:07.542" v="2118" actId="931"/>
          <ac:spMkLst>
            <pc:docMk/>
            <pc:sldMk cId="3519654500" sldId="312"/>
            <ac:spMk id="5" creationId="{573FFDEB-8315-4031-A14D-B9E05AEE8659}"/>
          </ac:spMkLst>
        </pc:spChg>
        <pc:spChg chg="add mod">
          <ac:chgData name="VINCENTIUS LOANKA SINAGA" userId="ac96acc5-a788-4a3e-be28-90c1ee52ad77" providerId="ADAL" clId="{63424702-3CED-481F-A532-858F7B75C997}" dt="2022-11-11T02:38:48.006" v="4063" actId="1076"/>
          <ac:spMkLst>
            <pc:docMk/>
            <pc:sldMk cId="3519654500" sldId="312"/>
            <ac:spMk id="7" creationId="{9AD34BBE-BE72-3B26-0199-D85A83B535FE}"/>
          </ac:spMkLst>
        </pc:spChg>
        <pc:spChg chg="del mod">
          <ac:chgData name="VINCENTIUS LOANKA SINAGA" userId="ac96acc5-a788-4a3e-be28-90c1ee52ad77" providerId="ADAL" clId="{63424702-3CED-481F-A532-858F7B75C997}" dt="2022-11-10T03:26:37.877" v="2120" actId="931"/>
          <ac:spMkLst>
            <pc:docMk/>
            <pc:sldMk cId="3519654500" sldId="312"/>
            <ac:spMk id="8" creationId="{5048602F-E74C-456D-858E-A85D7B13D059}"/>
          </ac:spMkLst>
        </pc:spChg>
        <pc:spChg chg="del mod">
          <ac:chgData name="VINCENTIUS LOANKA SINAGA" userId="ac96acc5-a788-4a3e-be28-90c1ee52ad77" providerId="ADAL" clId="{63424702-3CED-481F-A532-858F7B75C997}" dt="2022-11-10T03:28:18.401" v="2132" actId="931"/>
          <ac:spMkLst>
            <pc:docMk/>
            <pc:sldMk cId="3519654500" sldId="312"/>
            <ac:spMk id="10" creationId="{A041886C-4548-474C-84D7-96BD05E9F97F}"/>
          </ac:spMkLst>
        </pc:spChg>
        <pc:spChg chg="add mod">
          <ac:chgData name="VINCENTIUS LOANKA SINAGA" userId="ac96acc5-a788-4a3e-be28-90c1ee52ad77" providerId="ADAL" clId="{63424702-3CED-481F-A532-858F7B75C997}" dt="2022-11-11T02:38:43.695" v="4062" actId="1076"/>
          <ac:spMkLst>
            <pc:docMk/>
            <pc:sldMk cId="3519654500" sldId="312"/>
            <ac:spMk id="10" creationId="{F478D664-6465-D4C9-D4BD-DD6557E5ED70}"/>
          </ac:spMkLst>
        </pc:spChg>
        <pc:spChg chg="add del">
          <ac:chgData name="VINCENTIUS LOANKA SINAGA" userId="ac96acc5-a788-4a3e-be28-90c1ee52ad77" providerId="ADAL" clId="{63424702-3CED-481F-A532-858F7B75C997}" dt="2022-11-11T02:39:26.708" v="4076" actId="478"/>
          <ac:spMkLst>
            <pc:docMk/>
            <pc:sldMk cId="3519654500" sldId="312"/>
            <ac:spMk id="13" creationId="{1D98134F-E1D1-C167-AC77-31966EC185E7}"/>
          </ac:spMkLst>
        </pc:spChg>
        <pc:spChg chg="del">
          <ac:chgData name="VINCENTIUS LOANKA SINAGA" userId="ac96acc5-a788-4a3e-be28-90c1ee52ad77" providerId="ADAL" clId="{63424702-3CED-481F-A532-858F7B75C997}" dt="2022-11-10T03:16:45.277" v="1620" actId="478"/>
          <ac:spMkLst>
            <pc:docMk/>
            <pc:sldMk cId="3519654500" sldId="312"/>
            <ac:spMk id="13" creationId="{5B7685A7-A2F2-4C87-8AE6-4B512AB78101}"/>
          </ac:spMkLst>
        </pc:spChg>
        <pc:spChg chg="add mod">
          <ac:chgData name="VINCENTIUS LOANKA SINAGA" userId="ac96acc5-a788-4a3e-be28-90c1ee52ad77" providerId="ADAL" clId="{63424702-3CED-481F-A532-858F7B75C997}" dt="2022-11-11T02:39:55.389" v="4092" actId="20577"/>
          <ac:spMkLst>
            <pc:docMk/>
            <pc:sldMk cId="3519654500" sldId="312"/>
            <ac:spMk id="15" creationId="{95840DFF-E278-7E92-613B-3312D1373818}"/>
          </ac:spMkLst>
        </pc:spChg>
        <pc:spChg chg="mod">
          <ac:chgData name="VINCENTIUS LOANKA SINAGA" userId="ac96acc5-a788-4a3e-be28-90c1ee52ad77" providerId="ADAL" clId="{63424702-3CED-481F-A532-858F7B75C997}" dt="2022-11-10T03:17:56.857" v="1750" actId="20577"/>
          <ac:spMkLst>
            <pc:docMk/>
            <pc:sldMk cId="3519654500" sldId="312"/>
            <ac:spMk id="55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1T02:37:31.709" v="4036" actId="21"/>
          <ac:spMkLst>
            <pc:docMk/>
            <pc:sldMk cId="3519654500" sldId="312"/>
            <ac:spMk id="56" creationId="{00000000-0000-0000-0000-000000000000}"/>
          </ac:spMkLst>
        </pc:spChg>
        <pc:spChg chg="del mod">
          <ac:chgData name="VINCENTIUS LOANKA SINAGA" userId="ac96acc5-a788-4a3e-be28-90c1ee52ad77" providerId="ADAL" clId="{63424702-3CED-481F-A532-858F7B75C997}" dt="2022-11-10T03:28:50.848" v="2198" actId="478"/>
          <ac:spMkLst>
            <pc:docMk/>
            <pc:sldMk cId="3519654500" sldId="312"/>
            <ac:spMk id="57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17:35.356" v="1701" actId="404"/>
          <ac:spMkLst>
            <pc:docMk/>
            <pc:sldMk cId="3519654500" sldId="312"/>
            <ac:spMk id="59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1T02:38:18.581" v="4055" actId="21"/>
          <ac:spMkLst>
            <pc:docMk/>
            <pc:sldMk cId="3519654500" sldId="312"/>
            <ac:spMk id="60" creationId="{00000000-0000-0000-0000-000000000000}"/>
          </ac:spMkLst>
        </pc:spChg>
        <pc:spChg chg="del mod">
          <ac:chgData name="VINCENTIUS LOANKA SINAGA" userId="ac96acc5-a788-4a3e-be28-90c1ee52ad77" providerId="ADAL" clId="{63424702-3CED-481F-A532-858F7B75C997}" dt="2022-11-10T03:28:49.822" v="2197" actId="478"/>
          <ac:spMkLst>
            <pc:docMk/>
            <pc:sldMk cId="3519654500" sldId="312"/>
            <ac:spMk id="61" creationId="{00000000-0000-0000-0000-000000000000}"/>
          </ac:spMkLst>
        </pc:spChg>
        <pc:spChg chg="mod topLvl">
          <ac:chgData name="VINCENTIUS LOANKA SINAGA" userId="ac96acc5-a788-4a3e-be28-90c1ee52ad77" providerId="ADAL" clId="{63424702-3CED-481F-A532-858F7B75C997}" dt="2022-11-11T02:38:52.249" v="4065" actId="478"/>
          <ac:spMkLst>
            <pc:docMk/>
            <pc:sldMk cId="3519654500" sldId="312"/>
            <ac:spMk id="63" creationId="{00000000-0000-0000-0000-000000000000}"/>
          </ac:spMkLst>
        </pc:spChg>
        <pc:spChg chg="del mod topLvl">
          <ac:chgData name="VINCENTIUS LOANKA SINAGA" userId="ac96acc5-a788-4a3e-be28-90c1ee52ad77" providerId="ADAL" clId="{63424702-3CED-481F-A532-858F7B75C997}" dt="2022-11-11T02:38:52.249" v="4065" actId="478"/>
          <ac:spMkLst>
            <pc:docMk/>
            <pc:sldMk cId="3519654500" sldId="312"/>
            <ac:spMk id="64" creationId="{00000000-0000-0000-0000-000000000000}"/>
          </ac:spMkLst>
        </pc:spChg>
        <pc:spChg chg="add del mod">
          <ac:chgData name="VINCENTIUS LOANKA SINAGA" userId="ac96acc5-a788-4a3e-be28-90c1ee52ad77" providerId="ADAL" clId="{63424702-3CED-481F-A532-858F7B75C997}" dt="2022-11-10T03:28:48.506" v="2196" actId="478"/>
          <ac:spMkLst>
            <pc:docMk/>
            <pc:sldMk cId="3519654500" sldId="312"/>
            <ac:spMk id="65" creationId="{00000000-0000-0000-0000-000000000000}"/>
          </ac:spMkLst>
        </pc:spChg>
        <pc:grpChg chg="mod">
          <ac:chgData name="VINCENTIUS LOANKA SINAGA" userId="ac96acc5-a788-4a3e-be28-90c1ee52ad77" providerId="ADAL" clId="{63424702-3CED-481F-A532-858F7B75C997}" dt="2022-11-11T02:39:31.234" v="4078" actId="14100"/>
          <ac:grpSpMkLst>
            <pc:docMk/>
            <pc:sldMk cId="3519654500" sldId="312"/>
            <ac:grpSpMk id="54" creationId="{00000000-0000-0000-0000-000000000000}"/>
          </ac:grpSpMkLst>
        </pc:grpChg>
        <pc:grpChg chg="add del mod">
          <ac:chgData name="VINCENTIUS LOANKA SINAGA" userId="ac96acc5-a788-4a3e-be28-90c1ee52ad77" providerId="ADAL" clId="{63424702-3CED-481F-A532-858F7B75C997}" dt="2022-11-11T02:38:59.049" v="4068" actId="478"/>
          <ac:grpSpMkLst>
            <pc:docMk/>
            <pc:sldMk cId="3519654500" sldId="312"/>
            <ac:grpSpMk id="58" creationId="{00000000-0000-0000-0000-000000000000}"/>
          </ac:grpSpMkLst>
        </pc:grpChg>
        <pc:grpChg chg="del mod">
          <ac:chgData name="VINCENTIUS LOANKA SINAGA" userId="ac96acc5-a788-4a3e-be28-90c1ee52ad77" providerId="ADAL" clId="{63424702-3CED-481F-A532-858F7B75C997}" dt="2022-11-11T02:38:52.249" v="4065" actId="478"/>
          <ac:grpSpMkLst>
            <pc:docMk/>
            <pc:sldMk cId="3519654500" sldId="312"/>
            <ac:grpSpMk id="62" creationId="{00000000-0000-0000-0000-000000000000}"/>
          </ac:grpSpMkLst>
        </pc:grpChg>
        <pc:grpChg chg="del">
          <ac:chgData name="VINCENTIUS LOANKA SINAGA" userId="ac96acc5-a788-4a3e-be28-90c1ee52ad77" providerId="ADAL" clId="{63424702-3CED-481F-A532-858F7B75C997}" dt="2022-11-10T03:16:45.277" v="1620" actId="478"/>
          <ac:grpSpMkLst>
            <pc:docMk/>
            <pc:sldMk cId="3519654500" sldId="312"/>
            <ac:grpSpMk id="66" creationId="{00000000-0000-0000-0000-000000000000}"/>
          </ac:grpSpMkLst>
        </pc:grpChg>
        <pc:picChg chg="add mod">
          <ac:chgData name="VINCENTIUS LOANKA SINAGA" userId="ac96acc5-a788-4a3e-be28-90c1ee52ad77" providerId="ADAL" clId="{63424702-3CED-481F-A532-858F7B75C997}" dt="2022-11-11T02:39:31.234" v="4078" actId="14100"/>
          <ac:picMkLst>
            <pc:docMk/>
            <pc:sldMk cId="3519654500" sldId="312"/>
            <ac:picMk id="6" creationId="{552A1236-A1AA-9E2B-162C-1BD6F8951A7E}"/>
          </ac:picMkLst>
        </pc:picChg>
        <pc:picChg chg="add mod">
          <ac:chgData name="VINCENTIUS LOANKA SINAGA" userId="ac96acc5-a788-4a3e-be28-90c1ee52ad77" providerId="ADAL" clId="{63424702-3CED-481F-A532-858F7B75C997}" dt="2022-11-10T03:29:18.088" v="2214" actId="1076"/>
          <ac:picMkLst>
            <pc:docMk/>
            <pc:sldMk cId="3519654500" sldId="312"/>
            <ac:picMk id="9" creationId="{02ABD64F-EDD1-B7A9-28C7-F81E3866BB5E}"/>
          </ac:picMkLst>
        </pc:picChg>
        <pc:picChg chg="add mod">
          <ac:chgData name="VINCENTIUS LOANKA SINAGA" userId="ac96acc5-a788-4a3e-be28-90c1ee52ad77" providerId="ADAL" clId="{63424702-3CED-481F-A532-858F7B75C997}" dt="2022-11-10T03:29:18.088" v="2214" actId="1076"/>
          <ac:picMkLst>
            <pc:docMk/>
            <pc:sldMk cId="3519654500" sldId="312"/>
            <ac:picMk id="12" creationId="{DBC8D575-30F9-20F6-E345-55F96D5CFF8B}"/>
          </ac:picMkLst>
        </pc:picChg>
      </pc:sldChg>
      <pc:sldChg chg="modSp add del mod ord">
        <pc:chgData name="VINCENTIUS LOANKA SINAGA" userId="ac96acc5-a788-4a3e-be28-90c1ee52ad77" providerId="ADAL" clId="{63424702-3CED-481F-A532-858F7B75C997}" dt="2022-11-10T03:42:54.913" v="2267" actId="47"/>
        <pc:sldMkLst>
          <pc:docMk/>
          <pc:sldMk cId="1982959267" sldId="313"/>
        </pc:sldMkLst>
        <pc:spChg chg="mod">
          <ac:chgData name="VINCENTIUS LOANKA SINAGA" userId="ac96acc5-a788-4a3e-be28-90c1ee52ad77" providerId="ADAL" clId="{63424702-3CED-481F-A532-858F7B75C997}" dt="2022-11-10T03:40:57.381" v="2265" actId="20577"/>
          <ac:spMkLst>
            <pc:docMk/>
            <pc:sldMk cId="1982959267" sldId="313"/>
            <ac:spMk id="2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40:59.311" v="2266" actId="20577"/>
          <ac:spMkLst>
            <pc:docMk/>
            <pc:sldMk cId="1982959267" sldId="313"/>
            <ac:spMk id="3" creationId="{00000000-0000-0000-0000-000000000000}"/>
          </ac:spMkLst>
        </pc:spChg>
      </pc:sldChg>
      <pc:sldChg chg="addSp modSp new mod modClrScheme modAnim chgLayout">
        <pc:chgData name="VINCENTIUS LOANKA SINAGA" userId="ac96acc5-a788-4a3e-be28-90c1ee52ad77" providerId="ADAL" clId="{63424702-3CED-481F-A532-858F7B75C997}" dt="2022-11-11T02:35:51.012" v="4023"/>
        <pc:sldMkLst>
          <pc:docMk/>
          <pc:sldMk cId="2783476492" sldId="313"/>
        </pc:sldMkLst>
        <pc:spChg chg="mod ord">
          <ac:chgData name="VINCENTIUS LOANKA SINAGA" userId="ac96acc5-a788-4a3e-be28-90c1ee52ad77" providerId="ADAL" clId="{63424702-3CED-481F-A532-858F7B75C997}" dt="2022-11-10T03:44:36.129" v="2385" actId="1076"/>
          <ac:spMkLst>
            <pc:docMk/>
            <pc:sldMk cId="2783476492" sldId="313"/>
            <ac:spMk id="2" creationId="{04A2E5D4-CBEF-0155-D196-650E76420781}"/>
          </ac:spMkLst>
        </pc:spChg>
        <pc:spChg chg="mod ord">
          <ac:chgData name="VINCENTIUS LOANKA SINAGA" userId="ac96acc5-a788-4a3e-be28-90c1ee52ad77" providerId="ADAL" clId="{63424702-3CED-481F-A532-858F7B75C997}" dt="2022-11-10T03:44:36.129" v="2385" actId="1076"/>
          <ac:spMkLst>
            <pc:docMk/>
            <pc:sldMk cId="2783476492" sldId="313"/>
            <ac:spMk id="3" creationId="{4434FE41-C26D-414A-B612-B364CFECEF59}"/>
          </ac:spMkLst>
        </pc:spChg>
        <pc:picChg chg="add mod">
          <ac:chgData name="VINCENTIUS LOANKA SINAGA" userId="ac96acc5-a788-4a3e-be28-90c1ee52ad77" providerId="ADAL" clId="{63424702-3CED-481F-A532-858F7B75C997}" dt="2022-11-10T03:45:30.641" v="2389" actId="1076"/>
          <ac:picMkLst>
            <pc:docMk/>
            <pc:sldMk cId="2783476492" sldId="313"/>
            <ac:picMk id="5" creationId="{E4A952D7-C4C8-21C8-6189-D6E4D78EEC37}"/>
          </ac:picMkLst>
        </pc:picChg>
        <pc:picChg chg="add mod">
          <ac:chgData name="VINCENTIUS LOANKA SINAGA" userId="ac96acc5-a788-4a3e-be28-90c1ee52ad77" providerId="ADAL" clId="{63424702-3CED-481F-A532-858F7B75C997}" dt="2022-11-10T03:46:12.395" v="2395" actId="1076"/>
          <ac:picMkLst>
            <pc:docMk/>
            <pc:sldMk cId="2783476492" sldId="313"/>
            <ac:picMk id="7" creationId="{69B60856-62E8-30C6-FA3F-F71078E48A73}"/>
          </ac:picMkLst>
        </pc:picChg>
        <pc:picChg chg="add mod">
          <ac:chgData name="VINCENTIUS LOANKA SINAGA" userId="ac96acc5-a788-4a3e-be28-90c1ee52ad77" providerId="ADAL" clId="{63424702-3CED-481F-A532-858F7B75C997}" dt="2022-11-10T03:46:44.548" v="2400" actId="208"/>
          <ac:picMkLst>
            <pc:docMk/>
            <pc:sldMk cId="2783476492" sldId="313"/>
            <ac:picMk id="9" creationId="{8B3B3B0A-A8DE-20F5-EA52-B84D1EE14974}"/>
          </ac:picMkLst>
        </pc:picChg>
      </pc:sldChg>
      <pc:sldChg chg="add del">
        <pc:chgData name="VINCENTIUS LOANKA SINAGA" userId="ac96acc5-a788-4a3e-be28-90c1ee52ad77" providerId="ADAL" clId="{63424702-3CED-481F-A532-858F7B75C997}" dt="2022-11-10T03:44:35.304" v="2384" actId="2890"/>
        <pc:sldMkLst>
          <pc:docMk/>
          <pc:sldMk cId="902546526" sldId="314"/>
        </pc:sldMkLst>
      </pc:sldChg>
      <pc:sldChg chg="modSp add mod ord">
        <pc:chgData name="VINCENTIUS LOANKA SINAGA" userId="ac96acc5-a788-4a3e-be28-90c1ee52ad77" providerId="ADAL" clId="{63424702-3CED-481F-A532-858F7B75C997}" dt="2022-11-10T03:48:23.232" v="2455" actId="20577"/>
        <pc:sldMkLst>
          <pc:docMk/>
          <pc:sldMk cId="1846823758" sldId="314"/>
        </pc:sldMkLst>
        <pc:spChg chg="mod">
          <ac:chgData name="VINCENTIUS LOANKA SINAGA" userId="ac96acc5-a788-4a3e-be28-90c1ee52ad77" providerId="ADAL" clId="{63424702-3CED-481F-A532-858F7B75C997}" dt="2022-11-10T03:48:14.855" v="2447" actId="404"/>
          <ac:spMkLst>
            <pc:docMk/>
            <pc:sldMk cId="1846823758" sldId="314"/>
            <ac:spMk id="2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48:23.232" v="2455" actId="20577"/>
          <ac:spMkLst>
            <pc:docMk/>
            <pc:sldMk cId="1846823758" sldId="314"/>
            <ac:spMk id="3" creationId="{00000000-0000-0000-0000-000000000000}"/>
          </ac:spMkLst>
        </pc:spChg>
      </pc:sldChg>
      <pc:sldChg chg="add del">
        <pc:chgData name="VINCENTIUS LOANKA SINAGA" userId="ac96acc5-a788-4a3e-be28-90c1ee52ad77" providerId="ADAL" clId="{63424702-3CED-481F-A532-858F7B75C997}" dt="2022-11-10T03:44:31.598" v="2382" actId="2890"/>
        <pc:sldMkLst>
          <pc:docMk/>
          <pc:sldMk cId="3159808708" sldId="314"/>
        </pc:sldMkLst>
      </pc:sldChg>
      <pc:sldChg chg="addSp delSp modSp add mod ord">
        <pc:chgData name="VINCENTIUS LOANKA SINAGA" userId="ac96acc5-a788-4a3e-be28-90c1ee52ad77" providerId="ADAL" clId="{63424702-3CED-481F-A532-858F7B75C997}" dt="2022-11-10T03:54:17.816" v="2817" actId="1076"/>
        <pc:sldMkLst>
          <pc:docMk/>
          <pc:sldMk cId="4274477211" sldId="315"/>
        </pc:sldMkLst>
        <pc:spChg chg="mod">
          <ac:chgData name="VINCENTIUS LOANKA SINAGA" userId="ac96acc5-a788-4a3e-be28-90c1ee52ad77" providerId="ADAL" clId="{63424702-3CED-481F-A532-858F7B75C997}" dt="2022-11-10T03:48:52.463" v="2512" actId="20577"/>
          <ac:spMkLst>
            <pc:docMk/>
            <pc:sldMk cId="4274477211" sldId="315"/>
            <ac:spMk id="2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50:39.260" v="2566" actId="20577"/>
          <ac:spMkLst>
            <pc:docMk/>
            <pc:sldMk cId="4274477211" sldId="315"/>
            <ac:spMk id="3" creationId="{00000000-0000-0000-0000-000000000000}"/>
          </ac:spMkLst>
        </pc:spChg>
        <pc:spChg chg="del">
          <ac:chgData name="VINCENTIUS LOANKA SINAGA" userId="ac96acc5-a788-4a3e-be28-90c1ee52ad77" providerId="ADAL" clId="{63424702-3CED-481F-A532-858F7B75C997}" dt="2022-11-10T03:53:42.215" v="2813" actId="478"/>
          <ac:spMkLst>
            <pc:docMk/>
            <pc:sldMk cId="4274477211" sldId="315"/>
            <ac:spMk id="4" creationId="{00000000-0000-0000-0000-000000000000}"/>
          </ac:spMkLst>
        </pc:spChg>
        <pc:spChg chg="del">
          <ac:chgData name="VINCENTIUS LOANKA SINAGA" userId="ac96acc5-a788-4a3e-be28-90c1ee52ad77" providerId="ADAL" clId="{63424702-3CED-481F-A532-858F7B75C997}" dt="2022-11-10T03:53:42.215" v="2813" actId="478"/>
          <ac:spMkLst>
            <pc:docMk/>
            <pc:sldMk cId="4274477211" sldId="315"/>
            <ac:spMk id="5" creationId="{00000000-0000-0000-0000-000000000000}"/>
          </ac:spMkLst>
        </pc:spChg>
        <pc:spChg chg="del">
          <ac:chgData name="VINCENTIUS LOANKA SINAGA" userId="ac96acc5-a788-4a3e-be28-90c1ee52ad77" providerId="ADAL" clId="{63424702-3CED-481F-A532-858F7B75C997}" dt="2022-11-10T03:53:42.215" v="2813" actId="478"/>
          <ac:spMkLst>
            <pc:docMk/>
            <pc:sldMk cId="4274477211" sldId="315"/>
            <ac:spMk id="6" creationId="{00000000-0000-0000-0000-000000000000}"/>
          </ac:spMkLst>
        </pc:spChg>
        <pc:spChg chg="del">
          <ac:chgData name="VINCENTIUS LOANKA SINAGA" userId="ac96acc5-a788-4a3e-be28-90c1ee52ad77" providerId="ADAL" clId="{63424702-3CED-481F-A532-858F7B75C997}" dt="2022-11-10T03:53:42.215" v="2813" actId="478"/>
          <ac:spMkLst>
            <pc:docMk/>
            <pc:sldMk cId="4274477211" sldId="315"/>
            <ac:spMk id="7" creationId="{00000000-0000-0000-0000-000000000000}"/>
          </ac:spMkLst>
        </pc:spChg>
        <pc:spChg chg="del">
          <ac:chgData name="VINCENTIUS LOANKA SINAGA" userId="ac96acc5-a788-4a3e-be28-90c1ee52ad77" providerId="ADAL" clId="{63424702-3CED-481F-A532-858F7B75C997}" dt="2022-11-10T03:53:42.215" v="2813" actId="478"/>
          <ac:spMkLst>
            <pc:docMk/>
            <pc:sldMk cId="4274477211" sldId="315"/>
            <ac:spMk id="8" creationId="{00000000-0000-0000-0000-000000000000}"/>
          </ac:spMkLst>
        </pc:spChg>
        <pc:spChg chg="del">
          <ac:chgData name="VINCENTIUS LOANKA SINAGA" userId="ac96acc5-a788-4a3e-be28-90c1ee52ad77" providerId="ADAL" clId="{63424702-3CED-481F-A532-858F7B75C997}" dt="2022-11-10T03:53:42.215" v="2813" actId="478"/>
          <ac:spMkLst>
            <pc:docMk/>
            <pc:sldMk cId="4274477211" sldId="315"/>
            <ac:spMk id="9" creationId="{00000000-0000-0000-0000-000000000000}"/>
          </ac:spMkLst>
        </pc:spChg>
        <pc:spChg chg="del">
          <ac:chgData name="VINCENTIUS LOANKA SINAGA" userId="ac96acc5-a788-4a3e-be28-90c1ee52ad77" providerId="ADAL" clId="{63424702-3CED-481F-A532-858F7B75C997}" dt="2022-11-10T03:53:42.215" v="2813" actId="478"/>
          <ac:spMkLst>
            <pc:docMk/>
            <pc:sldMk cId="4274477211" sldId="315"/>
            <ac:spMk id="10" creationId="{00000000-0000-0000-0000-000000000000}"/>
          </ac:spMkLst>
        </pc:spChg>
        <pc:spChg chg="del">
          <ac:chgData name="VINCENTIUS LOANKA SINAGA" userId="ac96acc5-a788-4a3e-be28-90c1ee52ad77" providerId="ADAL" clId="{63424702-3CED-481F-A532-858F7B75C997}" dt="2022-11-10T03:53:42.215" v="2813" actId="478"/>
          <ac:spMkLst>
            <pc:docMk/>
            <pc:sldMk cId="4274477211" sldId="315"/>
            <ac:spMk id="11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53:07.498" v="2797" actId="20577"/>
          <ac:spMkLst>
            <pc:docMk/>
            <pc:sldMk cId="4274477211" sldId="315"/>
            <ac:spMk id="13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50:29.231" v="2557" actId="20577"/>
          <ac:spMkLst>
            <pc:docMk/>
            <pc:sldMk cId="4274477211" sldId="315"/>
            <ac:spMk id="14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52:02.684" v="2737" actId="20577"/>
          <ac:spMkLst>
            <pc:docMk/>
            <pc:sldMk cId="4274477211" sldId="315"/>
            <ac:spMk id="16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51:56.017" v="2712" actId="20577"/>
          <ac:spMkLst>
            <pc:docMk/>
            <pc:sldMk cId="4274477211" sldId="315"/>
            <ac:spMk id="17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52:51" v="2778"/>
          <ac:spMkLst>
            <pc:docMk/>
            <pc:sldMk cId="4274477211" sldId="315"/>
            <ac:spMk id="19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53:17.781" v="2812" actId="20577"/>
          <ac:spMkLst>
            <pc:docMk/>
            <pc:sldMk cId="4274477211" sldId="315"/>
            <ac:spMk id="20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51:37.634" v="2682" actId="20577"/>
          <ac:spMkLst>
            <pc:docMk/>
            <pc:sldMk cId="4274477211" sldId="315"/>
            <ac:spMk id="23" creationId="{00000000-0000-0000-0000-000000000000}"/>
          </ac:spMkLst>
        </pc:spChg>
        <pc:grpChg chg="del">
          <ac:chgData name="VINCENTIUS LOANKA SINAGA" userId="ac96acc5-a788-4a3e-be28-90c1ee52ad77" providerId="ADAL" clId="{63424702-3CED-481F-A532-858F7B75C997}" dt="2022-11-10T03:53:42.215" v="2813" actId="478"/>
          <ac:grpSpMkLst>
            <pc:docMk/>
            <pc:sldMk cId="4274477211" sldId="315"/>
            <ac:grpSpMk id="12" creationId="{00000000-0000-0000-0000-000000000000}"/>
          </ac:grpSpMkLst>
        </pc:grpChg>
        <pc:grpChg chg="del">
          <ac:chgData name="VINCENTIUS LOANKA SINAGA" userId="ac96acc5-a788-4a3e-be28-90c1ee52ad77" providerId="ADAL" clId="{63424702-3CED-481F-A532-858F7B75C997}" dt="2022-11-10T03:53:42.215" v="2813" actId="478"/>
          <ac:grpSpMkLst>
            <pc:docMk/>
            <pc:sldMk cId="4274477211" sldId="315"/>
            <ac:grpSpMk id="15" creationId="{00000000-0000-0000-0000-000000000000}"/>
          </ac:grpSpMkLst>
        </pc:grpChg>
        <pc:grpChg chg="del">
          <ac:chgData name="VINCENTIUS LOANKA SINAGA" userId="ac96acc5-a788-4a3e-be28-90c1ee52ad77" providerId="ADAL" clId="{63424702-3CED-481F-A532-858F7B75C997}" dt="2022-11-10T03:53:42.215" v="2813" actId="478"/>
          <ac:grpSpMkLst>
            <pc:docMk/>
            <pc:sldMk cId="4274477211" sldId="315"/>
            <ac:grpSpMk id="18" creationId="{00000000-0000-0000-0000-000000000000}"/>
          </ac:grpSpMkLst>
        </pc:grpChg>
        <pc:grpChg chg="del">
          <ac:chgData name="VINCENTIUS LOANKA SINAGA" userId="ac96acc5-a788-4a3e-be28-90c1ee52ad77" providerId="ADAL" clId="{63424702-3CED-481F-A532-858F7B75C997}" dt="2022-11-10T03:53:42.215" v="2813" actId="478"/>
          <ac:grpSpMkLst>
            <pc:docMk/>
            <pc:sldMk cId="4274477211" sldId="315"/>
            <ac:grpSpMk id="21" creationId="{00000000-0000-0000-0000-000000000000}"/>
          </ac:grpSpMkLst>
        </pc:grpChg>
        <pc:picChg chg="add mod">
          <ac:chgData name="VINCENTIUS LOANKA SINAGA" userId="ac96acc5-a788-4a3e-be28-90c1ee52ad77" providerId="ADAL" clId="{63424702-3CED-481F-A532-858F7B75C997}" dt="2022-11-10T03:54:17.816" v="2817" actId="1076"/>
          <ac:picMkLst>
            <pc:docMk/>
            <pc:sldMk cId="4274477211" sldId="315"/>
            <ac:picMk id="25" creationId="{ABE4E39D-8F10-FB3F-8051-3AE3C1BF77C1}"/>
          </ac:picMkLst>
        </pc:picChg>
      </pc:sldChg>
      <pc:sldChg chg="addSp delSp modSp add mod">
        <pc:chgData name="VINCENTIUS LOANKA SINAGA" userId="ac96acc5-a788-4a3e-be28-90c1ee52ad77" providerId="ADAL" clId="{63424702-3CED-481F-A532-858F7B75C997}" dt="2022-11-10T04:01:35.678" v="2928" actId="14100"/>
        <pc:sldMkLst>
          <pc:docMk/>
          <pc:sldMk cId="1217859189" sldId="316"/>
        </pc:sldMkLst>
        <pc:spChg chg="mod">
          <ac:chgData name="VINCENTIUS LOANKA SINAGA" userId="ac96acc5-a788-4a3e-be28-90c1ee52ad77" providerId="ADAL" clId="{63424702-3CED-481F-A532-858F7B75C997}" dt="2022-11-10T03:55:30.932" v="2868" actId="20577"/>
          <ac:spMkLst>
            <pc:docMk/>
            <pc:sldMk cId="1217859189" sldId="316"/>
            <ac:spMk id="2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3:55:35.804" v="2879" actId="20577"/>
          <ac:spMkLst>
            <pc:docMk/>
            <pc:sldMk cId="1217859189" sldId="316"/>
            <ac:spMk id="3" creationId="{00000000-0000-0000-0000-000000000000}"/>
          </ac:spMkLst>
        </pc:spChg>
        <pc:picChg chg="add del mod">
          <ac:chgData name="VINCENTIUS LOANKA SINAGA" userId="ac96acc5-a788-4a3e-be28-90c1ee52ad77" providerId="ADAL" clId="{63424702-3CED-481F-A532-858F7B75C997}" dt="2022-11-10T03:56:58.632" v="2885" actId="22"/>
          <ac:picMkLst>
            <pc:docMk/>
            <pc:sldMk cId="1217859189" sldId="316"/>
            <ac:picMk id="5" creationId="{C59A7946-ED99-66C5-8CC7-4A3B289451D3}"/>
          </ac:picMkLst>
        </pc:picChg>
        <pc:picChg chg="add mod">
          <ac:chgData name="VINCENTIUS LOANKA SINAGA" userId="ac96acc5-a788-4a3e-be28-90c1ee52ad77" providerId="ADAL" clId="{63424702-3CED-481F-A532-858F7B75C997}" dt="2022-11-10T03:59:11.641" v="2908" actId="1076"/>
          <ac:picMkLst>
            <pc:docMk/>
            <pc:sldMk cId="1217859189" sldId="316"/>
            <ac:picMk id="7" creationId="{F38F3619-5E21-A360-090E-23FC31AAFD8D}"/>
          </ac:picMkLst>
        </pc:picChg>
        <pc:picChg chg="add mod">
          <ac:chgData name="VINCENTIUS LOANKA SINAGA" userId="ac96acc5-a788-4a3e-be28-90c1ee52ad77" providerId="ADAL" clId="{63424702-3CED-481F-A532-858F7B75C997}" dt="2022-11-10T03:59:11.641" v="2908" actId="1076"/>
          <ac:picMkLst>
            <pc:docMk/>
            <pc:sldMk cId="1217859189" sldId="316"/>
            <ac:picMk id="9" creationId="{1B50BC12-CE71-B7DB-CFD2-20766C755DE4}"/>
          </ac:picMkLst>
        </pc:picChg>
        <pc:picChg chg="add mod">
          <ac:chgData name="VINCENTIUS LOANKA SINAGA" userId="ac96acc5-a788-4a3e-be28-90c1ee52ad77" providerId="ADAL" clId="{63424702-3CED-481F-A532-858F7B75C997}" dt="2022-11-10T04:01:35.678" v="2928" actId="14100"/>
          <ac:picMkLst>
            <pc:docMk/>
            <pc:sldMk cId="1217859189" sldId="316"/>
            <ac:picMk id="11" creationId="{4B330B31-714B-9C47-0C4F-4739E64F5E29}"/>
          </ac:picMkLst>
        </pc:picChg>
        <pc:picChg chg="add del mod">
          <ac:chgData name="VINCENTIUS LOANKA SINAGA" userId="ac96acc5-a788-4a3e-be28-90c1ee52ad77" providerId="ADAL" clId="{63424702-3CED-481F-A532-858F7B75C997}" dt="2022-11-10T04:01:15.495" v="2922" actId="478"/>
          <ac:picMkLst>
            <pc:docMk/>
            <pc:sldMk cId="1217859189" sldId="316"/>
            <ac:picMk id="13" creationId="{1E48581F-D3BE-463E-83B1-F3E4079C7460}"/>
          </ac:picMkLst>
        </pc:picChg>
        <pc:picChg chg="add mod">
          <ac:chgData name="VINCENTIUS LOANKA SINAGA" userId="ac96acc5-a788-4a3e-be28-90c1ee52ad77" providerId="ADAL" clId="{63424702-3CED-481F-A532-858F7B75C997}" dt="2022-11-10T04:01:29.501" v="2926" actId="14100"/>
          <ac:picMkLst>
            <pc:docMk/>
            <pc:sldMk cId="1217859189" sldId="316"/>
            <ac:picMk id="15" creationId="{0242FCD8-8008-1E74-BF02-C0A1864DA918}"/>
          </ac:picMkLst>
        </pc:picChg>
        <pc:picChg chg="del">
          <ac:chgData name="VINCENTIUS LOANKA SINAGA" userId="ac96acc5-a788-4a3e-be28-90c1ee52ad77" providerId="ADAL" clId="{63424702-3CED-481F-A532-858F7B75C997}" dt="2022-11-10T03:55:18.632" v="2828" actId="478"/>
          <ac:picMkLst>
            <pc:docMk/>
            <pc:sldMk cId="1217859189" sldId="316"/>
            <ac:picMk id="25" creationId="{ABE4E39D-8F10-FB3F-8051-3AE3C1BF77C1}"/>
          </ac:picMkLst>
        </pc:picChg>
      </pc:sldChg>
      <pc:sldChg chg="add del">
        <pc:chgData name="VINCENTIUS LOANKA SINAGA" userId="ac96acc5-a788-4a3e-be28-90c1ee52ad77" providerId="ADAL" clId="{63424702-3CED-481F-A532-858F7B75C997}" dt="2022-11-10T03:54:43.549" v="2821" actId="2890"/>
        <pc:sldMkLst>
          <pc:docMk/>
          <pc:sldMk cId="1703124018" sldId="316"/>
        </pc:sldMkLst>
      </pc:sldChg>
      <pc:sldChg chg="add del">
        <pc:chgData name="VINCENTIUS LOANKA SINAGA" userId="ac96acc5-a788-4a3e-be28-90c1ee52ad77" providerId="ADAL" clId="{63424702-3CED-481F-A532-858F7B75C997}" dt="2022-11-10T03:54:40.407" v="2819" actId="47"/>
        <pc:sldMkLst>
          <pc:docMk/>
          <pc:sldMk cId="2153204005" sldId="316"/>
        </pc:sldMkLst>
      </pc:sldChg>
      <pc:sldChg chg="add del ord">
        <pc:chgData name="VINCENTIUS LOANKA SINAGA" userId="ac96acc5-a788-4a3e-be28-90c1ee52ad77" providerId="ADAL" clId="{63424702-3CED-481F-A532-858F7B75C997}" dt="2022-11-10T03:54:52.198" v="2826" actId="2890"/>
        <pc:sldMkLst>
          <pc:docMk/>
          <pc:sldMk cId="3737598504" sldId="316"/>
        </pc:sldMkLst>
      </pc:sldChg>
      <pc:sldChg chg="modSp add mod ord">
        <pc:chgData name="VINCENTIUS LOANKA SINAGA" userId="ac96acc5-a788-4a3e-be28-90c1ee52ad77" providerId="ADAL" clId="{63424702-3CED-481F-A532-858F7B75C997}" dt="2022-11-10T04:02:43.369" v="2932" actId="20577"/>
        <pc:sldMkLst>
          <pc:docMk/>
          <pc:sldMk cId="1484118977" sldId="317"/>
        </pc:sldMkLst>
        <pc:spChg chg="mod">
          <ac:chgData name="VINCENTIUS LOANKA SINAGA" userId="ac96acc5-a788-4a3e-be28-90c1ee52ad77" providerId="ADAL" clId="{63424702-3CED-481F-A532-858F7B75C997}" dt="2022-11-10T04:02:43.369" v="2932" actId="20577"/>
          <ac:spMkLst>
            <pc:docMk/>
            <pc:sldMk cId="1484118977" sldId="317"/>
            <ac:spMk id="3" creationId="{00000000-0000-0000-0000-000000000000}"/>
          </ac:spMkLst>
        </pc:spChg>
      </pc:sldChg>
      <pc:sldChg chg="delSp modSp add mod ord">
        <pc:chgData name="VINCENTIUS LOANKA SINAGA" userId="ac96acc5-a788-4a3e-be28-90c1ee52ad77" providerId="ADAL" clId="{63424702-3CED-481F-A532-858F7B75C997}" dt="2022-11-10T04:10:55.003" v="3755" actId="20577"/>
        <pc:sldMkLst>
          <pc:docMk/>
          <pc:sldMk cId="4271382225" sldId="318"/>
        </pc:sldMkLst>
        <pc:spChg chg="mod">
          <ac:chgData name="VINCENTIUS LOANKA SINAGA" userId="ac96acc5-a788-4a3e-be28-90c1ee52ad77" providerId="ADAL" clId="{63424702-3CED-481F-A532-858F7B75C997}" dt="2022-11-10T04:03:38.972" v="2988" actId="20577"/>
          <ac:spMkLst>
            <pc:docMk/>
            <pc:sldMk cId="4271382225" sldId="318"/>
            <ac:spMk id="2" creationId="{00000000-0000-0000-0000-000000000000}"/>
          </ac:spMkLst>
        </pc:spChg>
        <pc:spChg chg="mod">
          <ac:chgData name="VINCENTIUS LOANKA SINAGA" userId="ac96acc5-a788-4a3e-be28-90c1ee52ad77" providerId="ADAL" clId="{63424702-3CED-481F-A532-858F7B75C997}" dt="2022-11-10T04:04:07.168" v="2989" actId="20577"/>
          <ac:spMkLst>
            <pc:docMk/>
            <pc:sldMk cId="4271382225" sldId="318"/>
            <ac:spMk id="3" creationId="{00000000-0000-0000-0000-000000000000}"/>
          </ac:spMkLst>
        </pc:spChg>
        <pc:spChg chg="del">
          <ac:chgData name="VINCENTIUS LOANKA SINAGA" userId="ac96acc5-a788-4a3e-be28-90c1ee52ad77" providerId="ADAL" clId="{63424702-3CED-481F-A532-858F7B75C997}" dt="2022-11-10T04:03:13.174" v="2936" actId="478"/>
          <ac:spMkLst>
            <pc:docMk/>
            <pc:sldMk cId="4271382225" sldId="318"/>
            <ac:spMk id="4" creationId="{00000000-0000-0000-0000-000000000000}"/>
          </ac:spMkLst>
        </pc:spChg>
        <pc:spChg chg="mod topLvl">
          <ac:chgData name="VINCENTIUS LOANKA SINAGA" userId="ac96acc5-a788-4a3e-be28-90c1ee52ad77" providerId="ADAL" clId="{63424702-3CED-481F-A532-858F7B75C997}" dt="2022-11-10T04:10:55.003" v="3755" actId="20577"/>
          <ac:spMkLst>
            <pc:docMk/>
            <pc:sldMk cId="4271382225" sldId="318"/>
            <ac:spMk id="6" creationId="{00000000-0000-0000-0000-000000000000}"/>
          </ac:spMkLst>
        </pc:spChg>
        <pc:spChg chg="del topLvl">
          <ac:chgData name="VINCENTIUS LOANKA SINAGA" userId="ac96acc5-a788-4a3e-be28-90c1ee52ad77" providerId="ADAL" clId="{63424702-3CED-481F-A532-858F7B75C997}" dt="2022-11-10T04:03:19.224" v="2938" actId="478"/>
          <ac:spMkLst>
            <pc:docMk/>
            <pc:sldMk cId="4271382225" sldId="318"/>
            <ac:spMk id="7" creationId="{00000000-0000-0000-0000-000000000000}"/>
          </ac:spMkLst>
        </pc:spChg>
        <pc:grpChg chg="del mod">
          <ac:chgData name="VINCENTIUS LOANKA SINAGA" userId="ac96acc5-a788-4a3e-be28-90c1ee52ad77" providerId="ADAL" clId="{63424702-3CED-481F-A532-858F7B75C997}" dt="2022-11-10T04:03:19.224" v="2938" actId="478"/>
          <ac:grpSpMkLst>
            <pc:docMk/>
            <pc:sldMk cId="4271382225" sldId="318"/>
            <ac:grpSpMk id="5" creationId="{00000000-0000-0000-0000-000000000000}"/>
          </ac:grpSpMkLst>
        </pc:grpChg>
      </pc:sldChg>
      <pc:sldChg chg="addSp delSp add del mod">
        <pc:chgData name="VINCENTIUS LOANKA SINAGA" userId="ac96acc5-a788-4a3e-be28-90c1ee52ad77" providerId="ADAL" clId="{63424702-3CED-481F-A532-858F7B75C997}" dt="2022-11-10T04:06:46.983" v="3341" actId="47"/>
        <pc:sldMkLst>
          <pc:docMk/>
          <pc:sldMk cId="965407500" sldId="319"/>
        </pc:sldMkLst>
        <pc:spChg chg="del">
          <ac:chgData name="VINCENTIUS LOANKA SINAGA" userId="ac96acc5-a788-4a3e-be28-90c1ee52ad77" providerId="ADAL" clId="{63424702-3CED-481F-A532-858F7B75C997}" dt="2022-11-10T04:06:04.673" v="3337" actId="478"/>
          <ac:spMkLst>
            <pc:docMk/>
            <pc:sldMk cId="965407500" sldId="319"/>
            <ac:spMk id="6" creationId="{00000000-0000-0000-0000-000000000000}"/>
          </ac:spMkLst>
        </pc:spChg>
        <pc:picChg chg="add del">
          <ac:chgData name="VINCENTIUS LOANKA SINAGA" userId="ac96acc5-a788-4a3e-be28-90c1ee52ad77" providerId="ADAL" clId="{63424702-3CED-481F-A532-858F7B75C997}" dt="2022-11-10T04:06:43.654" v="3340" actId="22"/>
          <ac:picMkLst>
            <pc:docMk/>
            <pc:sldMk cId="965407500" sldId="319"/>
            <ac:picMk id="5" creationId="{7FEBC46C-DBCE-6FB6-7301-D260C35E89BA}"/>
          </ac:picMkLst>
        </pc:picChg>
      </pc:sldChg>
      <pc:sldChg chg="addSp delSp modSp add del mod modClrScheme chgLayout">
        <pc:chgData name="VINCENTIUS LOANKA SINAGA" userId="ac96acc5-a788-4a3e-be28-90c1ee52ad77" providerId="ADAL" clId="{63424702-3CED-481F-A532-858F7B75C997}" dt="2022-11-10T04:08:24.344" v="3372" actId="47"/>
        <pc:sldMkLst>
          <pc:docMk/>
          <pc:sldMk cId="2254692123" sldId="319"/>
        </pc:sldMkLst>
        <pc:spChg chg="del">
          <ac:chgData name="VINCENTIUS LOANKA SINAGA" userId="ac96acc5-a788-4a3e-be28-90c1ee52ad77" providerId="ADAL" clId="{63424702-3CED-481F-A532-858F7B75C997}" dt="2022-11-10T04:06:50.794" v="3343" actId="478"/>
          <ac:spMkLst>
            <pc:docMk/>
            <pc:sldMk cId="2254692123" sldId="319"/>
            <ac:spMk id="2" creationId="{00000000-0000-0000-0000-000000000000}"/>
          </ac:spMkLst>
        </pc:spChg>
        <pc:spChg chg="del">
          <ac:chgData name="VINCENTIUS LOANKA SINAGA" userId="ac96acc5-a788-4a3e-be28-90c1ee52ad77" providerId="ADAL" clId="{63424702-3CED-481F-A532-858F7B75C997}" dt="2022-11-10T04:06:50.794" v="3343" actId="478"/>
          <ac:spMkLst>
            <pc:docMk/>
            <pc:sldMk cId="2254692123" sldId="319"/>
            <ac:spMk id="3" creationId="{00000000-0000-0000-0000-000000000000}"/>
          </ac:spMkLst>
        </pc:spChg>
        <pc:spChg chg="add del mod">
          <ac:chgData name="VINCENTIUS LOANKA SINAGA" userId="ac96acc5-a788-4a3e-be28-90c1ee52ad77" providerId="ADAL" clId="{63424702-3CED-481F-A532-858F7B75C997}" dt="2022-11-10T04:06:56.768" v="3348" actId="26606"/>
          <ac:spMkLst>
            <pc:docMk/>
            <pc:sldMk cId="2254692123" sldId="319"/>
            <ac:spMk id="5" creationId="{1EA9BFF0-A3F4-2BB7-DD4D-643FB0F4F149}"/>
          </ac:spMkLst>
        </pc:spChg>
        <pc:spChg chg="del">
          <ac:chgData name="VINCENTIUS LOANKA SINAGA" userId="ac96acc5-a788-4a3e-be28-90c1ee52ad77" providerId="ADAL" clId="{63424702-3CED-481F-A532-858F7B75C997}" dt="2022-11-10T04:06:50.794" v="3343" actId="478"/>
          <ac:spMkLst>
            <pc:docMk/>
            <pc:sldMk cId="2254692123" sldId="319"/>
            <ac:spMk id="6" creationId="{00000000-0000-0000-0000-000000000000}"/>
          </ac:spMkLst>
        </pc:spChg>
        <pc:picChg chg="add del">
          <ac:chgData name="VINCENTIUS LOANKA SINAGA" userId="ac96acc5-a788-4a3e-be28-90c1ee52ad77" providerId="ADAL" clId="{63424702-3CED-481F-A532-858F7B75C997}" dt="2022-11-10T04:06:52.145" v="3345" actId="22"/>
          <ac:picMkLst>
            <pc:docMk/>
            <pc:sldMk cId="2254692123" sldId="319"/>
            <ac:picMk id="8" creationId="{50C8B7AC-D21A-5BC8-EF60-4CE81250CDE7}"/>
          </ac:picMkLst>
        </pc:picChg>
        <pc:picChg chg="add del mod">
          <ac:chgData name="VINCENTIUS LOANKA SINAGA" userId="ac96acc5-a788-4a3e-be28-90c1ee52ad77" providerId="ADAL" clId="{63424702-3CED-481F-A532-858F7B75C997}" dt="2022-11-10T04:07:45.471" v="3366" actId="478"/>
          <ac:picMkLst>
            <pc:docMk/>
            <pc:sldMk cId="2254692123" sldId="319"/>
            <ac:picMk id="10" creationId="{4514B899-C0E5-620E-1EB0-32BDB2D6BC7D}"/>
          </ac:picMkLst>
        </pc:picChg>
      </pc:sldChg>
      <pc:sldChg chg="addSp delSp modSp add del mod">
        <pc:chgData name="VINCENTIUS LOANKA SINAGA" userId="ac96acc5-a788-4a3e-be28-90c1ee52ad77" providerId="ADAL" clId="{63424702-3CED-481F-A532-858F7B75C997}" dt="2022-11-10T04:07:40.749" v="3363" actId="2890"/>
        <pc:sldMkLst>
          <pc:docMk/>
          <pc:sldMk cId="637965548" sldId="320"/>
        </pc:sldMkLst>
        <pc:picChg chg="add del mod">
          <ac:chgData name="VINCENTIUS LOANKA SINAGA" userId="ac96acc5-a788-4a3e-be28-90c1ee52ad77" providerId="ADAL" clId="{63424702-3CED-481F-A532-858F7B75C997}" dt="2022-11-10T04:07:39.278" v="3361" actId="22"/>
          <ac:picMkLst>
            <pc:docMk/>
            <pc:sldMk cId="637965548" sldId="320"/>
            <ac:picMk id="3" creationId="{58CF7D57-7518-C741-E8DB-C6BD38EC9E49}"/>
          </ac:picMkLst>
        </pc:picChg>
        <pc:picChg chg="add del">
          <ac:chgData name="VINCENTIUS LOANKA SINAGA" userId="ac96acc5-a788-4a3e-be28-90c1ee52ad77" providerId="ADAL" clId="{63424702-3CED-481F-A532-858F7B75C997}" dt="2022-11-10T04:07:40.368" v="3362" actId="478"/>
          <ac:picMkLst>
            <pc:docMk/>
            <pc:sldMk cId="637965548" sldId="320"/>
            <ac:picMk id="10" creationId="{4514B899-C0E5-620E-1EB0-32BDB2D6BC7D}"/>
          </ac:picMkLst>
        </pc:picChg>
      </pc:sldChg>
      <pc:sldChg chg="addSp add mod">
        <pc:chgData name="VINCENTIUS LOANKA SINAGA" userId="ac96acc5-a788-4a3e-be28-90c1ee52ad77" providerId="ADAL" clId="{63424702-3CED-481F-A532-858F7B75C997}" dt="2022-11-10T04:08:05.884" v="3368" actId="22"/>
        <pc:sldMkLst>
          <pc:docMk/>
          <pc:sldMk cId="2227761564" sldId="320"/>
        </pc:sldMkLst>
        <pc:picChg chg="add">
          <ac:chgData name="VINCENTIUS LOANKA SINAGA" userId="ac96acc5-a788-4a3e-be28-90c1ee52ad77" providerId="ADAL" clId="{63424702-3CED-481F-A532-858F7B75C997}" dt="2022-11-10T04:08:05.884" v="3368" actId="22"/>
          <ac:picMkLst>
            <pc:docMk/>
            <pc:sldMk cId="2227761564" sldId="320"/>
            <ac:picMk id="3" creationId="{83D007E0-6B3C-F54A-FB89-02F5316EC0FF}"/>
          </ac:picMkLst>
        </pc:picChg>
      </pc:sldChg>
      <pc:sldChg chg="addSp delSp add mod">
        <pc:chgData name="VINCENTIUS LOANKA SINAGA" userId="ac96acc5-a788-4a3e-be28-90c1ee52ad77" providerId="ADAL" clId="{63424702-3CED-481F-A532-858F7B75C997}" dt="2022-11-10T04:08:19.325" v="3371" actId="22"/>
        <pc:sldMkLst>
          <pc:docMk/>
          <pc:sldMk cId="2180722845" sldId="321"/>
        </pc:sldMkLst>
        <pc:picChg chg="del">
          <ac:chgData name="VINCENTIUS LOANKA SINAGA" userId="ac96acc5-a788-4a3e-be28-90c1ee52ad77" providerId="ADAL" clId="{63424702-3CED-481F-A532-858F7B75C997}" dt="2022-11-10T04:08:09.846" v="3370" actId="478"/>
          <ac:picMkLst>
            <pc:docMk/>
            <pc:sldMk cId="2180722845" sldId="321"/>
            <ac:picMk id="3" creationId="{83D007E0-6B3C-F54A-FB89-02F5316EC0FF}"/>
          </ac:picMkLst>
        </pc:picChg>
        <pc:picChg chg="add">
          <ac:chgData name="VINCENTIUS LOANKA SINAGA" userId="ac96acc5-a788-4a3e-be28-90c1ee52ad77" providerId="ADAL" clId="{63424702-3CED-481F-A532-858F7B75C997}" dt="2022-11-10T04:08:19.325" v="3371" actId="22"/>
          <ac:picMkLst>
            <pc:docMk/>
            <pc:sldMk cId="2180722845" sldId="321"/>
            <ac:picMk id="4" creationId="{7F70D2C5-A078-9F65-7BC0-2FFBE18FFB37}"/>
          </ac:picMkLst>
        </pc:picChg>
      </pc:sldChg>
      <pc:sldChg chg="add">
        <pc:chgData name="VINCENTIUS LOANKA SINAGA" userId="ac96acc5-a788-4a3e-be28-90c1ee52ad77" providerId="ADAL" clId="{63424702-3CED-481F-A532-858F7B75C997}" dt="2022-11-10T04:10:51.326" v="3752"/>
        <pc:sldMkLst>
          <pc:docMk/>
          <pc:sldMk cId="3284225268" sldId="322"/>
        </pc:sldMkLst>
      </pc:sldChg>
      <pc:sldChg chg="modSp add mod ord">
        <pc:chgData name="VINCENTIUS LOANKA SINAGA" userId="ac96acc5-a788-4a3e-be28-90c1ee52ad77" providerId="ADAL" clId="{63424702-3CED-481F-A532-858F7B75C997}" dt="2022-11-10T04:11:30.586" v="3798" actId="20577"/>
        <pc:sldMkLst>
          <pc:docMk/>
          <pc:sldMk cId="355967962" sldId="323"/>
        </pc:sldMkLst>
        <pc:spChg chg="mod">
          <ac:chgData name="VINCENTIUS LOANKA SINAGA" userId="ac96acc5-a788-4a3e-be28-90c1ee52ad77" providerId="ADAL" clId="{63424702-3CED-481F-A532-858F7B75C997}" dt="2022-11-10T04:11:30.586" v="3798" actId="20577"/>
          <ac:spMkLst>
            <pc:docMk/>
            <pc:sldMk cId="355967962" sldId="323"/>
            <ac:spMk id="2" creationId="{00000000-0000-0000-0000-000000000000}"/>
          </ac:spMkLst>
        </pc:spChg>
      </pc:sldChg>
      <pc:sldMasterChg chg="delSldLayout">
        <pc:chgData name="VINCENTIUS LOANKA SINAGA" userId="ac96acc5-a788-4a3e-be28-90c1ee52ad77" providerId="ADAL" clId="{63424702-3CED-481F-A532-858F7B75C997}" dt="2022-11-11T02:27:03.807" v="3986" actId="47"/>
        <pc:sldMasterMkLst>
          <pc:docMk/>
          <pc:sldMasterMk cId="1737555548" sldId="2147483651"/>
        </pc:sldMasterMkLst>
        <pc:sldLayoutChg chg="del">
          <pc:chgData name="VINCENTIUS LOANKA SINAGA" userId="ac96acc5-a788-4a3e-be28-90c1ee52ad77" providerId="ADAL" clId="{63424702-3CED-481F-A532-858F7B75C997}" dt="2022-11-11T02:27:03.807" v="3986" actId="47"/>
          <pc:sldLayoutMkLst>
            <pc:docMk/>
            <pc:sldMasterMk cId="1737555548" sldId="2147483651"/>
            <pc:sldLayoutMk cId="3674792322" sldId="2147483667"/>
          </pc:sldLayoutMkLst>
        </pc:sldLayoutChg>
        <pc:sldLayoutChg chg="del">
          <pc:chgData name="VINCENTIUS LOANKA SINAGA" userId="ac96acc5-a788-4a3e-be28-90c1ee52ad77" providerId="ADAL" clId="{63424702-3CED-481F-A532-858F7B75C997}" dt="2022-11-11T02:26:59.918" v="3966" actId="47"/>
          <pc:sldLayoutMkLst>
            <pc:docMk/>
            <pc:sldMasterMk cId="1737555548" sldId="2147483651"/>
            <pc:sldLayoutMk cId="1675065654" sldId="214748366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3EF27-8DB0-414C-BE97-259694523313}" type="datetimeFigureOut">
              <a:rPr lang="en-ID" smtClean="0"/>
              <a:t>11/11/2022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7E140-FC7B-4766-AFD2-F60A5E5A83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2532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7E140-FC7B-4766-AFD2-F60A5E5A83F2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6422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7E140-FC7B-4766-AFD2-F60A5E5A83F2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279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4" r:id="rId8"/>
    <p:sldLayoutId id="2147483668" r:id="rId9"/>
    <p:sldLayoutId id="2147483665" r:id="rId10"/>
    <p:sldLayoutId id="2147483670" r:id="rId11"/>
    <p:sldLayoutId id="2147483672" r:id="rId12"/>
    <p:sldLayoutId id="2147483656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3600" dirty="0">
                <a:ea typeface="맑은 고딕" pitchFamily="50" charset="-127"/>
              </a:rPr>
              <a:t>Training Web Design</a:t>
            </a:r>
            <a:endParaRPr lang="en-US" altLang="ko-KR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/>
              <a:t>Session 1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E9CDCC-163E-125C-B59E-1F7444CA7557}"/>
              </a:ext>
            </a:extLst>
          </p:cNvPr>
          <p:cNvSpPr txBox="1">
            <a:spLocks/>
          </p:cNvSpPr>
          <p:nvPr/>
        </p:nvSpPr>
        <p:spPr>
          <a:xfrm>
            <a:off x="0" y="486406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defRPr/>
            </a:pPr>
            <a:r>
              <a:rPr lang="en-US" altLang="ko-KR" sz="900" b="0" dirty="0"/>
              <a:t>Vincentius Loanka Sinaga – CIO BNCC 33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dirty="0"/>
              <a:t>Environment Preparation</a:t>
            </a:r>
            <a:endParaRPr lang="ko-KR" alt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84682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What Should I Know?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endParaRPr lang="en-US" altLang="ko-KR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BE4E39D-8F10-FB3F-8051-3AE3C1BF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433" y="1059582"/>
            <a:ext cx="644713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77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Tools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Extension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8F3619-5E21-A360-090E-23FC31AA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27" y="1419622"/>
            <a:ext cx="3474726" cy="792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0BC12-CE71-B7DB-CFD2-20766C75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27" y="2355726"/>
            <a:ext cx="3474726" cy="874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330B31-714B-9C47-0C4F-4739E64F5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7" y="2355725"/>
            <a:ext cx="3384376" cy="8744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42FCD8-8008-1E74-BF02-C0A1864DA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1419622"/>
            <a:ext cx="3384376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59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Let’s Do it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5967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altLang="ko-KR" b="1" dirty="0"/>
              <a:t>Hadiah Sesi 1</a:t>
            </a:r>
            <a:endParaRPr lang="ko-KR" alt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499992" y="1879252"/>
            <a:ext cx="4320480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Buatlah sebuah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Website </a:t>
            </a:r>
            <a:r>
              <a:rPr lang="id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 ketentuan sebagai berikut: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Navigation Bar</a:t>
            </a:r>
            <a:endParaRPr lang="id-ID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Post Page (minimal 2 article) </a:t>
            </a:r>
            <a:endParaRPr lang="id-ID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Single Post Page</a:t>
            </a:r>
            <a:endParaRPr lang="id-ID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Note: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Post page </a:t>
            </a:r>
            <a:r>
              <a:rPr lang="id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single post </a:t>
            </a:r>
            <a:r>
              <a:rPr lang="id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harus berhubungan satu sama lain</a:t>
            </a:r>
          </a:p>
        </p:txBody>
      </p:sp>
    </p:spTree>
    <p:extLst>
      <p:ext uri="{BB962C8B-B14F-4D97-AF65-F5344CB8AC3E}">
        <p14:creationId xmlns:p14="http://schemas.microsoft.com/office/powerpoint/2010/main" val="4271382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D007E0-6B3C-F54A-FB89-02F5316EC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773"/>
            <a:ext cx="9144000" cy="420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61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70D2C5-A078-9F65-7BC0-2FFBE18F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058"/>
            <a:ext cx="9144000" cy="420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22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altLang="ko-KR" b="1" dirty="0"/>
              <a:t>Hadiah Sesi 1</a:t>
            </a:r>
            <a:endParaRPr lang="ko-KR" alt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499992" y="1325255"/>
            <a:ext cx="4320480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Buatlah sebuah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Website </a:t>
            </a:r>
            <a:r>
              <a:rPr lang="id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 ketentuan sebagai berikut: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Navigation Bar</a:t>
            </a:r>
            <a:endParaRPr lang="id-ID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Post Page (minimal 2 article) </a:t>
            </a:r>
            <a:endParaRPr lang="id-ID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Single Post Page</a:t>
            </a:r>
            <a:endParaRPr lang="id-ID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Note: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Post page </a:t>
            </a:r>
            <a:r>
              <a:rPr lang="id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single post </a:t>
            </a:r>
            <a:r>
              <a:rPr lang="id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harus berhubungan satu sama lain</a:t>
            </a:r>
          </a:p>
          <a:p>
            <a:endParaRPr lang="id-ID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id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Ketentuan pengumpulan: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DEADLINE: H-1 Next Session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Email: </a:t>
            </a:r>
            <a:r>
              <a:rPr lang="id-ID" altLang="ko-KR" sz="1200" b="1" dirty="0">
                <a:solidFill>
                  <a:srgbClr val="002060"/>
                </a:solidFill>
                <a:cs typeface="Arial" pitchFamily="34" charset="0"/>
              </a:rPr>
              <a:t>vincentiusloankasinaga@gmail.com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Subject</a:t>
            </a:r>
            <a:r>
              <a:rPr lang="id-ID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Email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Session01_[Nama]</a:t>
            </a:r>
            <a:endParaRPr lang="en-US" altLang="ko-KR" sz="1200" b="1" dirty="0">
              <a:solidFill>
                <a:srgbClr val="002060"/>
              </a:solidFill>
              <a:cs typeface="Arial" pitchFamily="34" charset="0"/>
            </a:endParaRPr>
          </a:p>
          <a:p>
            <a:endParaRPr lang="id-ID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225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411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28" name="Teardrop 27"/>
          <p:cNvSpPr/>
          <p:nvPr/>
        </p:nvSpPr>
        <p:spPr>
          <a:xfrm rot="2700000">
            <a:off x="6585079" y="1547344"/>
            <a:ext cx="1692000" cy="1692000"/>
          </a:xfrm>
          <a:prstGeom prst="teardrop">
            <a:avLst/>
          </a:prstGeom>
          <a:solidFill>
            <a:schemeClr val="accent1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/>
          <p:cNvSpPr/>
          <p:nvPr/>
        </p:nvSpPr>
        <p:spPr>
          <a:xfrm>
            <a:off x="6670852" y="1630227"/>
            <a:ext cx="1512000" cy="151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ardrop 29"/>
          <p:cNvSpPr/>
          <p:nvPr/>
        </p:nvSpPr>
        <p:spPr>
          <a:xfrm rot="2700000">
            <a:off x="4679026" y="1547344"/>
            <a:ext cx="1692000" cy="1692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val 30"/>
          <p:cNvSpPr/>
          <p:nvPr/>
        </p:nvSpPr>
        <p:spPr>
          <a:xfrm>
            <a:off x="4764799" y="1630227"/>
            <a:ext cx="1512000" cy="151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ardrop 31"/>
          <p:cNvSpPr/>
          <p:nvPr/>
        </p:nvSpPr>
        <p:spPr>
          <a:xfrm rot="2700000">
            <a:off x="2772973" y="1547344"/>
            <a:ext cx="1692000" cy="1692000"/>
          </a:xfrm>
          <a:prstGeom prst="teardrop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32"/>
          <p:cNvSpPr/>
          <p:nvPr/>
        </p:nvSpPr>
        <p:spPr>
          <a:xfrm>
            <a:off x="2858746" y="1630227"/>
            <a:ext cx="1512000" cy="151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ardrop 33"/>
          <p:cNvSpPr/>
          <p:nvPr/>
        </p:nvSpPr>
        <p:spPr>
          <a:xfrm rot="2700000">
            <a:off x="866920" y="1547344"/>
            <a:ext cx="1692000" cy="1692000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Oval 34"/>
          <p:cNvSpPr/>
          <p:nvPr/>
        </p:nvSpPr>
        <p:spPr>
          <a:xfrm>
            <a:off x="952693" y="1630227"/>
            <a:ext cx="1512000" cy="151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55323" y="2571750"/>
            <a:ext cx="1315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 + Rules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61376" y="2571750"/>
            <a:ext cx="1315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Introduction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67429" y="2464029"/>
            <a:ext cx="131519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Environment Preparation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3482" y="2571750"/>
            <a:ext cx="1315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Let’s Do It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Rectangle 9"/>
          <p:cNvSpPr/>
          <p:nvPr/>
        </p:nvSpPr>
        <p:spPr>
          <a:xfrm>
            <a:off x="3435339" y="2143211"/>
            <a:ext cx="367269" cy="34379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Rectangle 23"/>
          <p:cNvSpPr/>
          <p:nvPr/>
        </p:nvSpPr>
        <p:spPr>
          <a:xfrm>
            <a:off x="7213211" y="2169217"/>
            <a:ext cx="435738" cy="256312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Rectangle 30"/>
          <p:cNvSpPr/>
          <p:nvPr/>
        </p:nvSpPr>
        <p:spPr>
          <a:xfrm>
            <a:off x="1548393" y="2106579"/>
            <a:ext cx="329053" cy="32809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37B4159A-0C63-7EF1-737E-0F67051B610A}"/>
              </a:ext>
            </a:extLst>
          </p:cNvPr>
          <p:cNvSpPr/>
          <p:nvPr/>
        </p:nvSpPr>
        <p:spPr>
          <a:xfrm>
            <a:off x="5268306" y="2053572"/>
            <a:ext cx="516609" cy="410457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22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Hi + Rules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Introduction to Web Design BNCC 34</a:t>
            </a:r>
          </a:p>
        </p:txBody>
      </p:sp>
    </p:spTree>
    <p:extLst>
      <p:ext uri="{BB962C8B-B14F-4D97-AF65-F5344CB8AC3E}">
        <p14:creationId xmlns:p14="http://schemas.microsoft.com/office/powerpoint/2010/main" val="1229627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411760" y="267494"/>
            <a:ext cx="673224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GENERAL RULES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987824" y="1419622"/>
            <a:ext cx="5611091" cy="576000"/>
            <a:chOff x="2984973" y="1131591"/>
            <a:chExt cx="5611091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667248" y="1258262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AKTIF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29521" y="1908963"/>
            <a:ext cx="478974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altLang="ko-KR" sz="1100" dirty="0">
                <a:cs typeface="Arial" pitchFamily="34" charset="0"/>
              </a:rPr>
              <a:t>Diharapkan peserta dapat </a:t>
            </a:r>
            <a:r>
              <a:rPr lang="id-ID" altLang="ko-KR" sz="1100" b="1" dirty="0">
                <a:cs typeface="Arial" pitchFamily="34" charset="0"/>
              </a:rPr>
              <a:t>BERPERAN AKTIF </a:t>
            </a:r>
            <a:r>
              <a:rPr lang="id-ID" altLang="ko-KR" sz="1100" dirty="0">
                <a:cs typeface="Arial" pitchFamily="34" charset="0"/>
              </a:rPr>
              <a:t>dalam seluruh kegiatan Web Design BNCC 33.</a:t>
            </a:r>
            <a:endParaRPr lang="en-US" altLang="ko-KR" sz="1100" dirty="0">
              <a:cs typeface="Arial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987824" y="2311464"/>
            <a:ext cx="5611091" cy="576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26767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50104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TUGAS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29521" y="2785416"/>
            <a:ext cx="478974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altLang="ko-KR" sz="1200" b="1" dirty="0">
                <a:cs typeface="Arial" pitchFamily="34" charset="0"/>
              </a:rPr>
              <a:t>WAJIB KUMPUL TEPAT WAKTU </a:t>
            </a:r>
            <a:r>
              <a:rPr lang="id-ID" altLang="ko-KR" sz="1200" dirty="0">
                <a:cs typeface="Arial" pitchFamily="34" charset="0"/>
              </a:rPr>
              <a:t>dan </a:t>
            </a:r>
            <a:r>
              <a:rPr lang="id-ID" altLang="ko-KR" sz="1200" b="1" dirty="0">
                <a:cs typeface="Arial" pitchFamily="34" charset="0"/>
              </a:rPr>
              <a:t>sesuai dengan kriteria</a:t>
            </a:r>
            <a:r>
              <a:rPr lang="id-ID" altLang="ko-KR" sz="1200" dirty="0">
                <a:cs typeface="Arial" pitchFamily="34" charset="0"/>
              </a:rPr>
              <a:t> yang ada.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987824" y="3203306"/>
            <a:ext cx="5611091" cy="576000"/>
            <a:chOff x="2984973" y="2915275"/>
            <a:chExt cx="5611091" cy="576000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41946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TIDAK HADIR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29521" y="3769591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altLang="ko-KR" sz="1200" b="1" dirty="0">
                <a:cs typeface="Arial" pitchFamily="34" charset="0"/>
              </a:rPr>
              <a:t>WAJIB IZIN. </a:t>
            </a:r>
            <a:r>
              <a:rPr lang="id-ID" altLang="ko-KR" sz="1200" dirty="0">
                <a:cs typeface="Arial" pitchFamily="34" charset="0"/>
              </a:rPr>
              <a:t>Silakan PC ke saya atau salah satu DPI Kemanggisan.</a:t>
            </a:r>
            <a:endParaRPr lang="en-US" altLang="ko-KR" sz="12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24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411760" y="267494"/>
            <a:ext cx="673224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MEETING RULES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984973" y="1131591"/>
            <a:ext cx="5611091" cy="576000"/>
            <a:chOff x="2984973" y="1131591"/>
            <a:chExt cx="5611091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667248" y="1258262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WAJIB ON CAM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26670" y="1605543"/>
            <a:ext cx="478974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altLang="ko-KR" sz="1200" dirty="0">
                <a:cs typeface="Arial" pitchFamily="34" charset="0"/>
              </a:rPr>
              <a:t>Selama pertemuan, </a:t>
            </a:r>
            <a:r>
              <a:rPr lang="id-ID" altLang="ko-KR" sz="1200" b="1" dirty="0">
                <a:cs typeface="Arial" pitchFamily="34" charset="0"/>
              </a:rPr>
              <a:t>wajib </a:t>
            </a:r>
            <a:r>
              <a:rPr lang="en-US" altLang="ko-KR" sz="1200" b="1" dirty="0">
                <a:cs typeface="Arial" pitchFamily="34" charset="0"/>
              </a:rPr>
              <a:t>on cam</a:t>
            </a:r>
            <a:r>
              <a:rPr lang="id-ID" altLang="ko-KR" sz="1200" dirty="0">
                <a:cs typeface="Arial" pitchFamily="34" charset="0"/>
              </a:rPr>
              <a:t> kecuali terkendala koneksi, toilet, ataupun dipanggil oleh keluarga.</a:t>
            </a:r>
            <a:endParaRPr lang="en-US" altLang="ko-KR" sz="1200" dirty="0">
              <a:cs typeface="Arial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984973" y="2023433"/>
            <a:ext cx="5611091" cy="576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26767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50104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WAJIB IZIN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26670" y="2512774"/>
            <a:ext cx="478974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altLang="ko-KR" sz="1100" dirty="0">
                <a:cs typeface="Arial" pitchFamily="34" charset="0"/>
              </a:rPr>
              <a:t>Bagi teman-teman yang ingin ke </a:t>
            </a:r>
            <a:r>
              <a:rPr lang="id-ID" altLang="ko-KR" sz="1100" b="1" dirty="0">
                <a:cs typeface="Arial" pitchFamily="34" charset="0"/>
              </a:rPr>
              <a:t>toilet</a:t>
            </a:r>
            <a:r>
              <a:rPr lang="id-ID" altLang="ko-KR" sz="1100" dirty="0">
                <a:cs typeface="Arial" pitchFamily="34" charset="0"/>
              </a:rPr>
              <a:t> ataupun </a:t>
            </a:r>
            <a:r>
              <a:rPr lang="id-ID" altLang="ko-KR" sz="1100" b="1" dirty="0">
                <a:cs typeface="Arial" pitchFamily="34" charset="0"/>
              </a:rPr>
              <a:t>mendapat panggilan dari pihak berwenang</a:t>
            </a:r>
            <a:r>
              <a:rPr lang="en-US" altLang="ko-KR" sz="1100" b="1" dirty="0">
                <a:cs typeface="Arial" pitchFamily="34" charset="0"/>
              </a:rPr>
              <a:t>,</a:t>
            </a:r>
            <a:r>
              <a:rPr lang="id-ID" altLang="ko-KR" sz="1100" dirty="0">
                <a:cs typeface="Arial" pitchFamily="34" charset="0"/>
              </a:rPr>
              <a:t> </a:t>
            </a:r>
            <a:r>
              <a:rPr lang="id-ID" altLang="ko-KR" sz="1100" b="1" dirty="0">
                <a:cs typeface="Arial" pitchFamily="34" charset="0"/>
              </a:rPr>
              <a:t>WAJIB izin</a:t>
            </a:r>
            <a:r>
              <a:rPr lang="id-ID" altLang="ko-KR" sz="1100" dirty="0">
                <a:cs typeface="Arial" pitchFamily="34" charset="0"/>
              </a:rPr>
              <a:t> berlebih dahulu. </a:t>
            </a:r>
            <a:r>
              <a:rPr lang="id-ID" altLang="ko-KR" sz="1100" b="1" dirty="0">
                <a:cs typeface="Arial" pitchFamily="34" charset="0"/>
              </a:rPr>
              <a:t>Minum tidak usah izin</a:t>
            </a:r>
            <a:r>
              <a:rPr lang="en-US" altLang="ko-KR" sz="1100" b="1" dirty="0">
                <a:cs typeface="Arial" pitchFamily="34" charset="0"/>
              </a:rPr>
              <a:t>.</a:t>
            </a:r>
            <a:endParaRPr lang="en-US" altLang="ko-KR" sz="1100" dirty="0">
              <a:cs typeface="Arial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984973" y="2915275"/>
            <a:ext cx="5611091" cy="576000"/>
            <a:chOff x="2984973" y="2915275"/>
            <a:chExt cx="5611091" cy="576000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41946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MAAG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26670" y="3389227"/>
            <a:ext cx="478974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altLang="ko-KR" sz="1200" dirty="0">
                <a:cs typeface="Arial" pitchFamily="34" charset="0"/>
              </a:rPr>
              <a:t>Diperkenankan untuk pertemuan sambil makan tapi dengan kondisi tetap memperhatikan </a:t>
            </a:r>
            <a:r>
              <a:rPr lang="id-ID" altLang="ko-KR" sz="1200" i="1" dirty="0">
                <a:cs typeface="Arial" pitchFamily="34" charset="0"/>
              </a:rPr>
              <a:t>Training</a:t>
            </a:r>
            <a:r>
              <a:rPr lang="id-ID" altLang="ko-KR" sz="1200" dirty="0">
                <a:cs typeface="Arial" pitchFamily="34" charset="0"/>
              </a:rPr>
              <a:t> dan </a:t>
            </a:r>
            <a:r>
              <a:rPr lang="en-US" altLang="ko-KR" sz="1200" dirty="0">
                <a:cs typeface="Arial" pitchFamily="34" charset="0"/>
              </a:rPr>
              <a:t>off cam.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984973" y="3807117"/>
            <a:ext cx="5611091" cy="576000"/>
            <a:chOff x="2984973" y="3807117"/>
            <a:chExt cx="5611091" cy="576000"/>
          </a:xfrm>
        </p:grpSpPr>
        <p:sp>
          <p:nvSpPr>
            <p:cNvPr id="25" name="Round Same Side Corner Rectangle 24"/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04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667248" y="3933788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IBADAH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526670" y="4281069"/>
            <a:ext cx="478974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altLang="ko-KR" sz="1200" dirty="0">
                <a:cs typeface="Arial" pitchFamily="34" charset="0"/>
              </a:rPr>
              <a:t>Bagi teman-teman yang menuaikan ibadah. Dipersilahkan untuk ibadah terlebih dahulu.</a:t>
            </a:r>
            <a:endParaRPr lang="en-US" altLang="ko-KR" sz="1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22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4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2" y="2427734"/>
            <a:ext cx="3744416" cy="576063"/>
          </a:xfrm>
        </p:spPr>
        <p:txBody>
          <a:bodyPr/>
          <a:lstStyle/>
          <a:p>
            <a:r>
              <a:rPr lang="en-US" altLang="ko-KR" dirty="0"/>
              <a:t>Welcome!!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699644" y="3003798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Activist BNCC 34</a:t>
            </a:r>
          </a:p>
        </p:txBody>
      </p:sp>
      <p:sp>
        <p:nvSpPr>
          <p:cNvPr id="4" name="Rounded Rectangle 27"/>
          <p:cNvSpPr/>
          <p:nvPr/>
        </p:nvSpPr>
        <p:spPr>
          <a:xfrm>
            <a:off x="4241667" y="1589480"/>
            <a:ext cx="660663" cy="5074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07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Web Development ???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2E5D4-CBEF-0155-D196-650E76420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/>
              <a:t>Web Development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4FE41-C26D-414A-B612-B364CFECEF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It’s about creating Website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952D7-C4C8-21C8-6189-D6E4D78EE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9622"/>
            <a:ext cx="3379397" cy="1584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60856-62E8-30C6-FA3F-F71078E48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061" y="1419622"/>
            <a:ext cx="3379397" cy="1584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3B3B0A-A8DE-20F5-EA52-B84D1EE14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779" y="3219822"/>
            <a:ext cx="3486441" cy="16188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347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Web Development Team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id-ID" altLang="ko-KR" dirty="0"/>
              <a:t>Sahabat sekaligus musuh sehidup dan semati</a:t>
            </a:r>
            <a:endParaRPr lang="en-US" altLang="ko-KR" dirty="0"/>
          </a:p>
        </p:txBody>
      </p:sp>
      <p:grpSp>
        <p:nvGrpSpPr>
          <p:cNvPr id="54" name="Group 53"/>
          <p:cNvGrpSpPr/>
          <p:nvPr/>
        </p:nvGrpSpPr>
        <p:grpSpPr>
          <a:xfrm>
            <a:off x="1615534" y="3292117"/>
            <a:ext cx="1728193" cy="633442"/>
            <a:chOff x="3779910" y="3327771"/>
            <a:chExt cx="1584178" cy="633442"/>
          </a:xfrm>
        </p:grpSpPr>
        <p:sp>
          <p:nvSpPr>
            <p:cNvPr id="5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3186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d-ID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UI/UX 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Designer</a:t>
              </a:r>
            </a:p>
          </p:txBody>
        </p:sp>
        <p:sp>
          <p:nvSpPr>
            <p:cNvPr id="56" name="Text Placeholder 18"/>
            <p:cNvSpPr txBox="1">
              <a:spLocks/>
            </p:cNvSpPr>
            <p:nvPr/>
          </p:nvSpPr>
          <p:spPr>
            <a:xfrm>
              <a:off x="3779910" y="3711633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100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684641" y="3292117"/>
            <a:ext cx="1728192" cy="633442"/>
            <a:chOff x="3779911" y="3327771"/>
            <a:chExt cx="1584177" cy="633442"/>
          </a:xfrm>
        </p:grpSpPr>
        <p:sp>
          <p:nvSpPr>
            <p:cNvPr id="59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318675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Front End Developer</a:t>
              </a:r>
            </a:p>
          </p:txBody>
        </p:sp>
        <p:sp>
          <p:nvSpPr>
            <p:cNvPr id="60" name="Text Placeholder 18"/>
            <p:cNvSpPr txBox="1">
              <a:spLocks/>
            </p:cNvSpPr>
            <p:nvPr/>
          </p:nvSpPr>
          <p:spPr>
            <a:xfrm>
              <a:off x="3779911" y="3711633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200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3" name="Text Placeholder 17"/>
          <p:cNvSpPr txBox="1">
            <a:spLocks/>
          </p:cNvSpPr>
          <p:nvPr/>
        </p:nvSpPr>
        <p:spPr>
          <a:xfrm>
            <a:off x="5753747" y="3292117"/>
            <a:ext cx="1728192" cy="318675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Back End Developer</a:t>
            </a:r>
          </a:p>
        </p:txBody>
      </p:sp>
      <p:pic>
        <p:nvPicPr>
          <p:cNvPr id="6" name="Picture Placeholder 5" descr="A picture containing toy&#10;&#10;Description automatically generated">
            <a:extLst>
              <a:ext uri="{FF2B5EF4-FFF2-40B4-BE49-F238E27FC236}">
                <a16:creationId xmlns:a16="http://schemas.microsoft.com/office/drawing/2014/main" id="{552A1236-A1AA-9E2B-162C-1BD6F8951A7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r="13477"/>
          <a:stretch>
            <a:fillRect/>
          </a:stretch>
        </p:blipFill>
        <p:spPr>
          <a:xfrm>
            <a:off x="1652761" y="1491630"/>
            <a:ext cx="1649412" cy="1649413"/>
          </a:xfrm>
        </p:spPr>
      </p:pic>
      <p:pic>
        <p:nvPicPr>
          <p:cNvPr id="9" name="Picture Placeholder 8" descr="A picture containing text, toy, vector graphics&#10;&#10;Description automatically generated">
            <a:extLst>
              <a:ext uri="{FF2B5EF4-FFF2-40B4-BE49-F238E27FC236}">
                <a16:creationId xmlns:a16="http://schemas.microsoft.com/office/drawing/2014/main" id="{02ABD64F-EDD1-B7A9-28C7-F81E3866BB5E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24447" y="1491629"/>
            <a:ext cx="1656000" cy="1656000"/>
          </a:xfrm>
        </p:spPr>
      </p:pic>
      <p:pic>
        <p:nvPicPr>
          <p:cNvPr id="12" name="Picture Placeholder 11" descr="Graphical user interface&#10;&#10;Description automatically generated">
            <a:extLst>
              <a:ext uri="{FF2B5EF4-FFF2-40B4-BE49-F238E27FC236}">
                <a16:creationId xmlns:a16="http://schemas.microsoft.com/office/drawing/2014/main" id="{DBC8D575-30F9-20F6-E345-55F96D5CFF8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96136" y="1491630"/>
            <a:ext cx="1649412" cy="16494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D34BBE-BE72-3B26-0199-D85A83B535FE}"/>
              </a:ext>
            </a:extLst>
          </p:cNvPr>
          <p:cNvSpPr txBox="1"/>
          <p:nvPr/>
        </p:nvSpPr>
        <p:spPr>
          <a:xfrm>
            <a:off x="1615534" y="3674364"/>
            <a:ext cx="1728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id-ID" sz="1200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Paling </a:t>
            </a:r>
            <a:r>
              <a:rPr lang="id-ID" sz="1200" b="1" dirty="0" err="1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Gabut</a:t>
            </a:r>
            <a:endParaRPr lang="en-US" sz="1200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8D664-6465-D4C9-D4BD-DD6557E5ED70}"/>
              </a:ext>
            </a:extLst>
          </p:cNvPr>
          <p:cNvSpPr txBox="1"/>
          <p:nvPr/>
        </p:nvSpPr>
        <p:spPr>
          <a:xfrm>
            <a:off x="3679705" y="3675979"/>
            <a:ext cx="172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id-ID" sz="1200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Pembuat Onar</a:t>
            </a:r>
            <a:endParaRPr lang="en-US" sz="1200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840DFF-E278-7E92-613B-3312D1373818}"/>
              </a:ext>
            </a:extLst>
          </p:cNvPr>
          <p:cNvSpPr txBox="1"/>
          <p:nvPr/>
        </p:nvSpPr>
        <p:spPr>
          <a:xfrm>
            <a:off x="5743877" y="3671099"/>
            <a:ext cx="172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id-ID" sz="1200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Paling Pusing</a:t>
            </a:r>
            <a:endParaRPr lang="en-US" sz="1200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65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7" grpId="0"/>
      <p:bldP spid="10" grpId="0"/>
      <p:bldP spid="15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</TotalTime>
  <Words>313</Words>
  <Application>Microsoft Office PowerPoint</Application>
  <PresentationFormat>On-screen Show (16:9)</PresentationFormat>
  <Paragraphs>78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VINCENTIUS LOANKA SINAGA</cp:lastModifiedBy>
  <cp:revision>95</cp:revision>
  <dcterms:created xsi:type="dcterms:W3CDTF">2016-12-05T23:26:54Z</dcterms:created>
  <dcterms:modified xsi:type="dcterms:W3CDTF">2022-11-11T02:40:10Z</dcterms:modified>
</cp:coreProperties>
</file>